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93" r:id="rId2"/>
  </p:sldMasterIdLst>
  <p:notesMasterIdLst>
    <p:notesMasterId r:id="rId4"/>
  </p:notesMasterIdLst>
  <p:handoutMasterIdLst>
    <p:handoutMasterId r:id="rId5"/>
  </p:handoutMasterIdLst>
  <p:sldIdLst>
    <p:sldId id="729" r:id="rId3"/>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9797"/>
    <a:srgbClr val="FFF529"/>
    <a:srgbClr val="FFF757"/>
    <a:srgbClr val="0078AE"/>
    <a:srgbClr val="FFF411"/>
    <a:srgbClr val="006BA6"/>
    <a:srgbClr val="FFFFFF"/>
    <a:srgbClr val="A8A9AD"/>
    <a:srgbClr val="5C8A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246" autoAdjust="0"/>
  </p:normalViewPr>
  <p:slideViewPr>
    <p:cSldViewPr snapToGrid="0">
      <p:cViewPr varScale="1">
        <p:scale>
          <a:sx n="104" d="100"/>
          <a:sy n="104" d="100"/>
        </p:scale>
        <p:origin x="72" y="1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64" d="100"/>
          <a:sy n="64" d="100"/>
        </p:scale>
        <p:origin x="-2752" y="-10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D240D5F-6AA1-463D-8B01-046EE3743073}" type="datetimeFigureOut">
              <a:rPr lang="en-US" altLang="en-US"/>
              <a:pPr/>
              <a:t>12/16/2015</a:t>
            </a:fld>
            <a:endParaRPr lang="en-US" alt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AC2CC07-1991-454F-8A8A-3B720F26777A}" type="slidenum">
              <a:rPr lang="en-US" altLang="en-US"/>
              <a:pPr/>
              <a:t>‹#›</a:t>
            </a:fld>
            <a:endParaRPr lang="en-US" altLang="en-US" dirty="0"/>
          </a:p>
        </p:txBody>
      </p:sp>
    </p:spTree>
    <p:extLst>
      <p:ext uri="{BB962C8B-B14F-4D97-AF65-F5344CB8AC3E}">
        <p14:creationId xmlns:p14="http://schemas.microsoft.com/office/powerpoint/2010/main" val="379903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anose="020F0502020204030204" pitchFamily="34" charset="0"/>
              </a:defRPr>
            </a:lvl1pPr>
          </a:lstStyle>
          <a:p>
            <a:fld id="{81A1AF9B-F283-42A1-82DA-16A478F9C01E}" type="datetimeFigureOut">
              <a:rPr lang="en-US" altLang="en-US"/>
              <a:pPr/>
              <a:t>12/16/2015</a:t>
            </a:fld>
            <a:endParaRPr lang="en-US" alt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4D7E5F1E-2622-43C9-B92F-F19F7C7B8282}" type="slidenum">
              <a:rPr lang="en-US" altLang="en-US"/>
              <a:pPr/>
              <a:t>‹#›</a:t>
            </a:fld>
            <a:endParaRPr lang="en-US" altLang="en-US" dirty="0"/>
          </a:p>
        </p:txBody>
      </p:sp>
    </p:spTree>
    <p:extLst>
      <p:ext uri="{BB962C8B-B14F-4D97-AF65-F5344CB8AC3E}">
        <p14:creationId xmlns:p14="http://schemas.microsoft.com/office/powerpoint/2010/main" val="27298840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0" descr="KenLogo-Pri-Lg-4C-blue.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03650" y="788988"/>
            <a:ext cx="259238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3691087" y="2271713"/>
            <a:ext cx="8382000" cy="0"/>
          </a:xfrm>
          <a:prstGeom prst="line">
            <a:avLst/>
          </a:prstGeom>
          <a:ln w="28575" cmpd="sng">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ctrTitle"/>
          </p:nvPr>
        </p:nvSpPr>
        <p:spPr>
          <a:xfrm>
            <a:off x="3691087" y="1704330"/>
            <a:ext cx="8344159" cy="523220"/>
          </a:xfrm>
        </p:spPr>
        <p:txBody>
          <a:bodyPr/>
          <a:lstStyle>
            <a:lvl1pPr algn="l">
              <a:defRPr sz="2800" b="1" i="0">
                <a:solidFill>
                  <a:schemeClr val="accent2"/>
                </a:solidFill>
                <a:effectLst/>
                <a:latin typeface="Arial"/>
              </a:defRPr>
            </a:lvl1pPr>
          </a:lstStyle>
          <a:p>
            <a:r>
              <a:rPr lang="en-US" dirty="0" smtClean="0"/>
              <a:t>Click to edit Master title style</a:t>
            </a:r>
            <a:endParaRPr lang="en-US" dirty="0"/>
          </a:p>
        </p:txBody>
      </p:sp>
      <p:sp>
        <p:nvSpPr>
          <p:cNvPr id="19" name="Subtitle 2"/>
          <p:cNvSpPr>
            <a:spLocks noGrp="1"/>
          </p:cNvSpPr>
          <p:nvPr>
            <p:ph type="subTitle" idx="1"/>
          </p:nvPr>
        </p:nvSpPr>
        <p:spPr>
          <a:xfrm>
            <a:off x="3691087" y="2309910"/>
            <a:ext cx="8330047" cy="338554"/>
          </a:xfrm>
          <a:prstGeom prst="rect">
            <a:avLst/>
          </a:prstGeom>
        </p:spPr>
        <p:txBody>
          <a:bodyPr/>
          <a:lstStyle>
            <a:lvl1pPr marL="0" indent="0" algn="l">
              <a:buNone/>
              <a:defRPr sz="1600" b="0">
                <a:solidFill>
                  <a:schemeClr val="accent2"/>
                </a:solidFill>
                <a:effectLst/>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9927741"/>
      </p:ext>
    </p:extLst>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3691087" y="766763"/>
            <a:ext cx="6000750" cy="557212"/>
          </a:xfrm>
        </p:spPr>
        <p:txBody>
          <a:bodyPr/>
          <a:lstStyle>
            <a:lvl1pPr marL="342900" marR="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lvl1pPr>
          </a:lstStyle>
          <a:p>
            <a:pPr>
              <a:defRPr/>
            </a:pPr>
            <a:r>
              <a:rPr lang="en-US" dirty="0" smtClean="0"/>
              <a:t>Click to add Customers Logo</a:t>
            </a:r>
          </a:p>
          <a:p>
            <a:endParaRPr lang="en-US" dirty="0"/>
          </a:p>
        </p:txBody>
      </p:sp>
      <p:pic>
        <p:nvPicPr>
          <p:cNvPr id="4" name="Picture 10" descr="KenLogo-Pri-Lg-4C-blue.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391650" y="6161088"/>
            <a:ext cx="2592388"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3691087" y="2271713"/>
            <a:ext cx="8382000" cy="0"/>
          </a:xfrm>
          <a:prstGeom prst="line">
            <a:avLst/>
          </a:prstGeom>
          <a:ln w="28575" cmpd="sng">
            <a:solidFill>
              <a:srgbClr val="006BA6"/>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ctrTitle"/>
          </p:nvPr>
        </p:nvSpPr>
        <p:spPr>
          <a:xfrm>
            <a:off x="3691087" y="1704330"/>
            <a:ext cx="8382000" cy="523220"/>
          </a:xfrm>
        </p:spPr>
        <p:txBody>
          <a:bodyPr/>
          <a:lstStyle>
            <a:lvl1pPr algn="l">
              <a:defRPr sz="2800" b="1" i="0">
                <a:solidFill>
                  <a:schemeClr val="accent2"/>
                </a:solidFill>
                <a:effectLst/>
                <a:latin typeface="Arial"/>
              </a:defRPr>
            </a:lvl1pPr>
          </a:lstStyle>
          <a:p>
            <a:r>
              <a:rPr lang="en-US" dirty="0" smtClean="0"/>
              <a:t>Click to edit Master title style</a:t>
            </a:r>
            <a:endParaRPr lang="en-US" dirty="0"/>
          </a:p>
        </p:txBody>
      </p:sp>
      <p:sp>
        <p:nvSpPr>
          <p:cNvPr id="19" name="Subtitle 2"/>
          <p:cNvSpPr>
            <a:spLocks noGrp="1"/>
          </p:cNvSpPr>
          <p:nvPr>
            <p:ph type="subTitle" idx="1"/>
          </p:nvPr>
        </p:nvSpPr>
        <p:spPr>
          <a:xfrm>
            <a:off x="3691087" y="2309910"/>
            <a:ext cx="8382000" cy="338554"/>
          </a:xfrm>
          <a:prstGeom prst="rect">
            <a:avLst/>
          </a:prstGeom>
        </p:spPr>
        <p:txBody>
          <a:bodyPr/>
          <a:lstStyle>
            <a:lvl1pPr marL="0" indent="0" algn="l">
              <a:buNone/>
              <a:defRPr sz="1600" b="0">
                <a:solidFill>
                  <a:schemeClr val="accent2"/>
                </a:solidFill>
                <a:effectLst/>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597873568"/>
      </p:ext>
    </p:extLst>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0" y="3370263"/>
            <a:ext cx="12192000" cy="3487737"/>
          </a:xfrm>
          <a:prstGeom prst="rect">
            <a:avLst/>
          </a:prstGeom>
          <a:solidFill>
            <a:schemeClr val="tx2"/>
          </a:solidFill>
          <a:ln w="9525">
            <a:solidFill>
              <a:srgbClr val="0077AE"/>
            </a:solidFill>
            <a:miter lim="800000"/>
            <a:headEnd/>
            <a:tailEnd/>
          </a:ln>
          <a:effectLst>
            <a:outerShdw blurRad="40000" dist="23000" dir="5400000" rotWithShape="0">
              <a:srgbClr val="808080">
                <a:alpha val="34999"/>
              </a:srgbClr>
            </a:outerShdw>
          </a:effectLst>
        </p:spPr>
        <p:txBody>
          <a:bodyPr anchor="ctr"/>
          <a:lstStyle/>
          <a:p>
            <a:pPr algn="ctr">
              <a:defRPr/>
            </a:pPr>
            <a:endParaRPr lang="en-US" dirty="0">
              <a:solidFill>
                <a:schemeClr val="lt1"/>
              </a:solidFill>
              <a:latin typeface="+mn-lt"/>
              <a:ea typeface="+mn-ea"/>
            </a:endParaRPr>
          </a:p>
        </p:txBody>
      </p:sp>
      <p:sp>
        <p:nvSpPr>
          <p:cNvPr id="3" name="Oval 2"/>
          <p:cNvSpPr/>
          <p:nvPr userDrawn="1"/>
        </p:nvSpPr>
        <p:spPr>
          <a:xfrm>
            <a:off x="1144588" y="1092200"/>
            <a:ext cx="4595812" cy="4595813"/>
          </a:xfrm>
          <a:prstGeom prst="ellipse">
            <a:avLst/>
          </a:prstGeom>
          <a:solidFill>
            <a:schemeClr val="bg1"/>
          </a:solidFill>
          <a:ln w="7620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sp>
        <p:nvSpPr>
          <p:cNvPr id="4" name="Title 3"/>
          <p:cNvSpPr>
            <a:spLocks noGrp="1"/>
          </p:cNvSpPr>
          <p:nvPr>
            <p:ph type="title" idx="4294967295"/>
          </p:nvPr>
        </p:nvSpPr>
        <p:spPr>
          <a:xfrm>
            <a:off x="6016625" y="2795588"/>
            <a:ext cx="6013450" cy="506412"/>
          </a:xfrm>
        </p:spPr>
        <p:txBody>
          <a:bodyPr/>
          <a:lstStyle/>
          <a:p>
            <a:pPr eaLnBrk="1" hangingPunct="1">
              <a:lnSpc>
                <a:spcPts val="3200"/>
              </a:lnSpc>
            </a:pPr>
            <a:r>
              <a:rPr lang="en-US" altLang="en-US" smtClean="0"/>
              <a:t>Chapter title goes here</a:t>
            </a:r>
          </a:p>
        </p:txBody>
      </p:sp>
      <p:pic>
        <p:nvPicPr>
          <p:cNvPr id="6"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9396809" y="6161088"/>
            <a:ext cx="258207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p:cNvSpPr>
            <a:spLocks noGrp="1"/>
          </p:cNvSpPr>
          <p:nvPr>
            <p:ph sz="quarter" idx="10"/>
          </p:nvPr>
        </p:nvSpPr>
        <p:spPr>
          <a:xfrm>
            <a:off x="1144588" y="1092201"/>
            <a:ext cx="4595811" cy="4595812"/>
          </a:xfrm>
          <a:prstGeom prst="rect">
            <a:avLst/>
          </a:prstGeom>
          <a:ln>
            <a:noFill/>
          </a:ln>
        </p:spPr>
        <p:txBody>
          <a:bodyPr tIns="91440" bIns="91440" anchor="ctr" anchorCtr="1">
            <a:noAutofit/>
          </a:bodyPr>
          <a:lstStyle>
            <a:lvl1pPr marL="0" indent="0" algn="ctr">
              <a:buNone/>
              <a:defRPr sz="3200"/>
            </a:lvl1pPr>
          </a:lstStyle>
          <a:p>
            <a:pPr lvl="0"/>
            <a:r>
              <a:rPr lang="en-US" dirty="0" smtClean="0"/>
              <a:t>Click to edit Master text styles</a:t>
            </a:r>
          </a:p>
        </p:txBody>
      </p:sp>
    </p:spTree>
    <p:extLst>
      <p:ext uri="{BB962C8B-B14F-4D97-AF65-F5344CB8AC3E}">
        <p14:creationId xmlns:p14="http://schemas.microsoft.com/office/powerpoint/2010/main" val="3597479589"/>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621212" y="403378"/>
            <a:ext cx="10972800" cy="523220"/>
          </a:xfrm>
        </p:spPr>
        <p:txBody>
          <a:bodyPr/>
          <a:lstStyle>
            <a:lvl1pPr>
              <a:defRPr b="1">
                <a:latin typeface="+mj-lt"/>
              </a:defRPr>
            </a:lvl1pPr>
          </a:lstStyle>
          <a:p>
            <a:r>
              <a:rPr lang="en-US" dirty="0" smtClean="0"/>
              <a:t>Click to edit Master title style</a:t>
            </a:r>
            <a:endParaRPr lang="en-US" dirty="0"/>
          </a:p>
        </p:txBody>
      </p:sp>
      <p:sp>
        <p:nvSpPr>
          <p:cNvPr id="3" name="Content Placeholder 2"/>
          <p:cNvSpPr>
            <a:spLocks noGrp="1"/>
          </p:cNvSpPr>
          <p:nvPr>
            <p:ph sz="quarter" idx="10"/>
          </p:nvPr>
        </p:nvSpPr>
        <p:spPr>
          <a:xfrm>
            <a:off x="620713" y="1036638"/>
            <a:ext cx="10972800" cy="1791260"/>
          </a:xfrm>
        </p:spPr>
        <p:txBody>
          <a:bodyPr>
            <a:spAutoFit/>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57323189"/>
      </p:ext>
    </p:extLst>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0712" y="1044575"/>
            <a:ext cx="5437187"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5375" y="1044575"/>
            <a:ext cx="5437187"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71139"/>
      </p:ext>
    </p:extLst>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0713" y="1044575"/>
            <a:ext cx="36068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03713" y="1044575"/>
            <a:ext cx="36068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half" idx="10"/>
          </p:nvPr>
        </p:nvSpPr>
        <p:spPr>
          <a:xfrm>
            <a:off x="8027988" y="1044575"/>
            <a:ext cx="36068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18046"/>
      </p:ext>
    </p:extLst>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1212" y="403378"/>
            <a:ext cx="10972800" cy="523220"/>
          </a:xfrm>
        </p:spPr>
        <p:txBody>
          <a:bodyPr/>
          <a:lstStyle>
            <a:lvl1pPr>
              <a:defRPr b="1">
                <a:solidFill>
                  <a:srgbClr val="7F7F7F"/>
                </a:solidFill>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8505961"/>
      </p:ext>
    </p:extLst>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0" y="6400800"/>
            <a:ext cx="12192000" cy="457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 name="Picture 1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23450" y="6475413"/>
            <a:ext cx="22193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userDrawn="1"/>
        </p:nvCxnSpPr>
        <p:spPr>
          <a:xfrm>
            <a:off x="0" y="6391275"/>
            <a:ext cx="1219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641038"/>
      </p:ext>
    </p:extLst>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BBDE59-D010-4E3E-92CF-BFB4ACC502D2}" type="slidenum">
              <a:rPr lang="en-GB" smtClean="0"/>
              <a:pPr/>
              <a:t>‹#›</a:t>
            </a:fld>
            <a:endParaRPr lang="en-GB"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0713" y="403225"/>
            <a:ext cx="109728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lvl="0"/>
            <a:r>
              <a:rPr lang="en-US" altLang="en-US" smtClean="0"/>
              <a:t>Click to edit Master title style</a:t>
            </a:r>
          </a:p>
        </p:txBody>
      </p:sp>
      <p:cxnSp>
        <p:nvCxnSpPr>
          <p:cNvPr id="9" name="Straight Connector 8"/>
          <p:cNvCxnSpPr/>
          <p:nvPr userDrawn="1"/>
        </p:nvCxnSpPr>
        <p:spPr>
          <a:xfrm>
            <a:off x="703263" y="938213"/>
            <a:ext cx="10972800" cy="0"/>
          </a:xfrm>
          <a:prstGeom prst="line">
            <a:avLst/>
          </a:prstGeom>
          <a:ln w="28575" cmpd="sng">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0" y="6400800"/>
            <a:ext cx="12192000" cy="457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030" name="Picture 10"/>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9823450" y="6475413"/>
            <a:ext cx="22193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userDrawn="1"/>
        </p:nvCxnSpPr>
        <p:spPr>
          <a:xfrm>
            <a:off x="0" y="6391275"/>
            <a:ext cx="1219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idx="1"/>
          </p:nvPr>
        </p:nvSpPr>
        <p:spPr>
          <a:xfrm>
            <a:off x="620713" y="1035778"/>
            <a:ext cx="10972800" cy="1791260"/>
          </a:xfrm>
          <a:prstGeom prst="rect">
            <a:avLst/>
          </a:prstGeom>
        </p:spPr>
        <p:txBody>
          <a:bodyPr vert="horz" lIns="91440" tIns="45720" rIns="91440" bIns="4572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9" r:id="rId3"/>
    <p:sldLayoutId id="2147483784" r:id="rId4"/>
    <p:sldLayoutId id="2147483790" r:id="rId5"/>
    <p:sldLayoutId id="2147483791" r:id="rId6"/>
    <p:sldLayoutId id="2147483785" r:id="rId7"/>
    <p:sldLayoutId id="2147483788" r:id="rId8"/>
  </p:sldLayoutIdLst>
  <p:transition spd="med">
    <p:fade/>
  </p:transition>
  <p:timing>
    <p:tnLst>
      <p:par>
        <p:cTn id="1" dur="indefinite" restart="never" nodeType="tmRoot"/>
      </p:par>
    </p:tnLst>
  </p:timing>
  <p:txStyles>
    <p:titleStyle>
      <a:lvl1pPr algn="l" rtl="0" eaLnBrk="0" fontAlgn="base" hangingPunct="0">
        <a:spcBef>
          <a:spcPct val="0"/>
        </a:spcBef>
        <a:spcAft>
          <a:spcPct val="0"/>
        </a:spcAft>
        <a:defRPr sz="2800" b="1" kern="1200">
          <a:solidFill>
            <a:srgbClr val="7F7F7F"/>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2800" b="1">
          <a:solidFill>
            <a:srgbClr val="7F7F7F"/>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2800" b="1">
          <a:solidFill>
            <a:srgbClr val="7F7F7F"/>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2800" b="1">
          <a:solidFill>
            <a:srgbClr val="7F7F7F"/>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2800" b="1">
          <a:solidFill>
            <a:srgbClr val="7F7F7F"/>
          </a:solidFill>
          <a:latin typeface="Arial" charset="0"/>
          <a:ea typeface="MS PGothic" panose="020B0600070205080204" pitchFamily="34" charset="-128"/>
          <a:cs typeface="ＭＳ Ｐゴシック" charset="0"/>
        </a:defRPr>
      </a:lvl5pPr>
      <a:lvl6pPr marL="457200" algn="l" rtl="0" fontAlgn="base">
        <a:spcBef>
          <a:spcPct val="0"/>
        </a:spcBef>
        <a:spcAft>
          <a:spcPct val="0"/>
        </a:spcAft>
        <a:defRPr sz="2800" b="1">
          <a:solidFill>
            <a:srgbClr val="7F7F7F"/>
          </a:solidFill>
          <a:latin typeface="Arial" charset="0"/>
          <a:ea typeface="ＭＳ Ｐゴシック" charset="0"/>
          <a:cs typeface="ＭＳ Ｐゴシック" charset="0"/>
        </a:defRPr>
      </a:lvl6pPr>
      <a:lvl7pPr marL="914400" algn="l" rtl="0" fontAlgn="base">
        <a:spcBef>
          <a:spcPct val="0"/>
        </a:spcBef>
        <a:spcAft>
          <a:spcPct val="0"/>
        </a:spcAft>
        <a:defRPr sz="2800" b="1">
          <a:solidFill>
            <a:srgbClr val="7F7F7F"/>
          </a:solidFill>
          <a:latin typeface="Arial" charset="0"/>
          <a:ea typeface="ＭＳ Ｐゴシック" charset="0"/>
          <a:cs typeface="ＭＳ Ｐゴシック" charset="0"/>
        </a:defRPr>
      </a:lvl7pPr>
      <a:lvl8pPr marL="1371600" algn="l" rtl="0" fontAlgn="base">
        <a:spcBef>
          <a:spcPct val="0"/>
        </a:spcBef>
        <a:spcAft>
          <a:spcPct val="0"/>
        </a:spcAft>
        <a:defRPr sz="2800" b="1">
          <a:solidFill>
            <a:srgbClr val="7F7F7F"/>
          </a:solidFill>
          <a:latin typeface="Arial" charset="0"/>
          <a:ea typeface="ＭＳ Ｐゴシック" charset="0"/>
          <a:cs typeface="ＭＳ Ｐゴシック" charset="0"/>
        </a:defRPr>
      </a:lvl8pPr>
      <a:lvl9pPr marL="1828800" algn="l" rtl="0" fontAlgn="base">
        <a:spcBef>
          <a:spcPct val="0"/>
        </a:spcBef>
        <a:spcAft>
          <a:spcPct val="0"/>
        </a:spcAft>
        <a:defRPr sz="2800" b="1">
          <a:solidFill>
            <a:srgbClr val="7F7F7F"/>
          </a:solidFill>
          <a:latin typeface="Arial" charset="0"/>
          <a:ea typeface="ＭＳ Ｐゴシック" charset="0"/>
          <a:cs typeface="ＭＳ Ｐゴシック" charset="0"/>
        </a:defRPr>
      </a:lvl9pPr>
    </p:titleStyle>
    <p:bodyStyle>
      <a:lvl1pPr marL="228600" indent="-228600" algn="l" rtl="0" eaLnBrk="0" fontAlgn="base" hangingPunct="0">
        <a:spcBef>
          <a:spcPct val="20000"/>
        </a:spcBef>
        <a:spcAft>
          <a:spcPct val="0"/>
        </a:spcAft>
        <a:buClr>
          <a:schemeClr val="tx2"/>
        </a:buClr>
        <a:buFont typeface="Arial" panose="020B0604020202020204" pitchFamily="34" charset="0"/>
        <a:buChar char="•"/>
        <a:defRPr sz="2400" kern="1200">
          <a:solidFill>
            <a:schemeClr val="accent2"/>
          </a:solidFill>
          <a:latin typeface="+mn-lt"/>
          <a:ea typeface="MS PGothic" panose="020B0600070205080204" pitchFamily="34" charset="-128"/>
          <a:cs typeface="ＭＳ Ｐゴシック" charset="0"/>
        </a:defRPr>
      </a:lvl1pPr>
      <a:lvl2pPr marL="685800" indent="-228600" algn="l" rtl="0" eaLnBrk="0" fontAlgn="base" hangingPunct="0">
        <a:spcBef>
          <a:spcPct val="20000"/>
        </a:spcBef>
        <a:spcAft>
          <a:spcPct val="0"/>
        </a:spcAft>
        <a:buClr>
          <a:schemeClr val="accent2"/>
        </a:buClr>
        <a:buFont typeface="Arial" panose="020B0604020202020204" pitchFamily="34" charset="0"/>
        <a:buChar char="•"/>
        <a:defRPr kern="1200">
          <a:solidFill>
            <a:schemeClr val="accent2"/>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5"/>
        </a:buClr>
        <a:buFont typeface="Arial" panose="020B0604020202020204" pitchFamily="34" charset="0"/>
        <a:buChar char="•"/>
        <a:defRPr kern="1200">
          <a:solidFill>
            <a:schemeClr val="accent2"/>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2"/>
        </a:buClr>
        <a:buFont typeface="Arial" panose="020B0604020202020204" pitchFamily="34" charset="0"/>
        <a:buChar char="–"/>
        <a:defRPr kern="1200">
          <a:solidFill>
            <a:schemeClr val="accent2"/>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ern="1200">
          <a:solidFill>
            <a:schemeClr val="accent2"/>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21802-6173-43DB-BBD2-407EA718316B}" type="datetimeFigureOut">
              <a:rPr lang="en-GB" smtClean="0"/>
              <a:pPr/>
              <a:t>16/12/2015</a:t>
            </a:fld>
            <a:endParaRPr lang="en-GB"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BDE59-D010-4E3E-92CF-BFB4ACC502D2}"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461" y="403378"/>
            <a:ext cx="10972800" cy="523220"/>
          </a:xfrm>
        </p:spPr>
        <p:txBody>
          <a:bodyPr/>
          <a:lstStyle/>
          <a:p>
            <a:r>
              <a:rPr lang="en-GB" dirty="0" smtClean="0"/>
              <a:t>Orbit Trackball with Scroll Ring</a:t>
            </a:r>
            <a:endParaRPr lang="en-GB" dirty="0"/>
          </a:p>
        </p:txBody>
      </p:sp>
      <p:sp>
        <p:nvSpPr>
          <p:cNvPr id="14" name="Rectangle 6"/>
          <p:cNvSpPr>
            <a:spLocks noChangeArrowheads="1"/>
          </p:cNvSpPr>
          <p:nvPr/>
        </p:nvSpPr>
        <p:spPr bwMode="auto">
          <a:xfrm>
            <a:off x="8148478" y="2943940"/>
            <a:ext cx="5424705" cy="3693782"/>
          </a:xfrm>
          <a:prstGeom prst="rect">
            <a:avLst/>
          </a:prstGeom>
          <a:noFill/>
          <a:ln w="9525">
            <a:noFill/>
            <a:miter lim="800000"/>
            <a:headEnd/>
            <a:tailEnd/>
          </a:ln>
          <a:effectLst/>
        </p:spPr>
        <p:txBody>
          <a:bodyPr/>
          <a:lstStyle/>
          <a:p>
            <a:pPr>
              <a:lnSpc>
                <a:spcPct val="90000"/>
              </a:lnSpc>
              <a:defRPr/>
            </a:pPr>
            <a:r>
              <a:rPr lang="en-US" altLang="en-US" sz="1400" b="1" dirty="0" smtClean="0">
                <a:solidFill>
                  <a:schemeClr val="tx2"/>
                </a:solidFill>
              </a:rPr>
              <a:t>Product features</a:t>
            </a:r>
            <a:endParaRPr lang="en-US" altLang="en-US" sz="1400" b="1" dirty="0">
              <a:solidFill>
                <a:schemeClr val="tx2"/>
              </a:solidFill>
            </a:endParaRPr>
          </a:p>
        </p:txBody>
      </p:sp>
      <p:sp>
        <p:nvSpPr>
          <p:cNvPr id="18" name="Rectangle 6"/>
          <p:cNvSpPr>
            <a:spLocks noChangeArrowheads="1"/>
          </p:cNvSpPr>
          <p:nvPr/>
        </p:nvSpPr>
        <p:spPr bwMode="auto">
          <a:xfrm>
            <a:off x="8122873" y="1047705"/>
            <a:ext cx="5424705" cy="3693782"/>
          </a:xfrm>
          <a:prstGeom prst="rect">
            <a:avLst/>
          </a:prstGeom>
          <a:noFill/>
          <a:ln w="9525">
            <a:noFill/>
            <a:miter lim="800000"/>
            <a:headEnd/>
            <a:tailEnd/>
          </a:ln>
          <a:effectLst/>
        </p:spPr>
        <p:txBody>
          <a:bodyPr/>
          <a:lstStyle/>
          <a:p>
            <a:pPr>
              <a:lnSpc>
                <a:spcPct val="90000"/>
              </a:lnSpc>
              <a:defRPr/>
            </a:pPr>
            <a:r>
              <a:rPr lang="en-US" altLang="en-US" sz="1400" b="1" dirty="0" smtClean="0">
                <a:solidFill>
                  <a:schemeClr val="tx2"/>
                </a:solidFill>
              </a:rPr>
              <a:t>Product description</a:t>
            </a:r>
            <a:endParaRPr lang="en-US" altLang="en-US" sz="1400" b="1" dirty="0">
              <a:solidFill>
                <a:schemeClr val="tx2"/>
              </a:solidFill>
            </a:endParaRPr>
          </a:p>
        </p:txBody>
      </p:sp>
      <p:cxnSp>
        <p:nvCxnSpPr>
          <p:cNvPr id="12" name="Straight Connector 11"/>
          <p:cNvCxnSpPr/>
          <p:nvPr/>
        </p:nvCxnSpPr>
        <p:spPr>
          <a:xfrm>
            <a:off x="7742238" y="1073150"/>
            <a:ext cx="0" cy="5008563"/>
          </a:xfrm>
          <a:prstGeom prst="line">
            <a:avLst/>
          </a:prstGeom>
          <a:ln>
            <a:solidFill>
              <a:schemeClr val="accent3">
                <a:lumMod val="9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0549" y="6453056"/>
            <a:ext cx="4045527" cy="369332"/>
          </a:xfrm>
          <a:prstGeom prst="rect">
            <a:avLst/>
          </a:prstGeom>
          <a:noFill/>
        </p:spPr>
        <p:txBody>
          <a:bodyPr wrap="square" rtlCol="0">
            <a:spAutoFit/>
          </a:bodyPr>
          <a:lstStyle/>
          <a:p>
            <a:r>
              <a:rPr lang="en-GB" dirty="0" smtClean="0">
                <a:solidFill>
                  <a:schemeClr val="bg1"/>
                </a:solidFill>
              </a:rPr>
              <a:t>SKU: K72337EU</a:t>
            </a:r>
            <a:endParaRPr lang="en-GB" dirty="0">
              <a:solidFill>
                <a:schemeClr val="bg1"/>
              </a:solidFill>
            </a:endParaRPr>
          </a:p>
        </p:txBody>
      </p:sp>
      <p:sp>
        <p:nvSpPr>
          <p:cNvPr id="3" name="Rectangle 2"/>
          <p:cNvSpPr/>
          <p:nvPr/>
        </p:nvSpPr>
        <p:spPr>
          <a:xfrm>
            <a:off x="8148478" y="1289170"/>
            <a:ext cx="4043522" cy="1600438"/>
          </a:xfrm>
          <a:prstGeom prst="rect">
            <a:avLst/>
          </a:prstGeom>
        </p:spPr>
        <p:txBody>
          <a:bodyPr wrap="square">
            <a:spAutoFit/>
          </a:bodyPr>
          <a:lstStyle/>
          <a:p>
            <a:r>
              <a:rPr lang="en-GB" sz="1400" dirty="0">
                <a:solidFill>
                  <a:schemeClr val="accent2"/>
                </a:solidFill>
              </a:rPr>
              <a:t>All-day comfort and scrolling come together in the Orbit Trackball with Scroll Ring. The award-winning scroll ring allows you to spin through web pages and long documents without the need for clicking. It offers better ergonomics, with less wrist and hand movement that will ease the pain of repetitive-stress injuries</a:t>
            </a:r>
          </a:p>
        </p:txBody>
      </p:sp>
      <p:sp>
        <p:nvSpPr>
          <p:cNvPr id="4" name="Rectangle 1"/>
          <p:cNvSpPr>
            <a:spLocks noChangeArrowheads="1"/>
          </p:cNvSpPr>
          <p:nvPr/>
        </p:nvSpPr>
        <p:spPr bwMode="auto">
          <a:xfrm>
            <a:off x="8148478" y="2822833"/>
            <a:ext cx="4166076"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eaLnBrk="0" hangingPunct="0">
              <a:spcBef>
                <a:spcPts val="1200"/>
              </a:spcBef>
            </a:pPr>
            <a:r>
              <a:rPr lang="en-US" altLang="en-US" sz="1400" dirty="0">
                <a:solidFill>
                  <a:schemeClr val="accent2"/>
                </a:solidFill>
              </a:rPr>
              <a:t>Award-winning Scroll Ring lets you scan up and down pages with ease</a:t>
            </a:r>
          </a:p>
          <a:p>
            <a:pPr eaLnBrk="0" hangingPunct="0">
              <a:spcBef>
                <a:spcPts val="1200"/>
              </a:spcBef>
            </a:pPr>
            <a:r>
              <a:rPr lang="en-US" altLang="en-US" sz="1400" dirty="0">
                <a:solidFill>
                  <a:schemeClr val="accent2"/>
                </a:solidFill>
              </a:rPr>
              <a:t>Medium 40mm ball is designed as a perfect sphere to provide exceptional precision</a:t>
            </a:r>
          </a:p>
          <a:p>
            <a:pPr eaLnBrk="0" hangingPunct="0">
              <a:spcBef>
                <a:spcPts val="1200"/>
              </a:spcBef>
            </a:pPr>
            <a:r>
              <a:rPr lang="en-US" altLang="en-US" sz="1400" dirty="0" smtClean="0">
                <a:solidFill>
                  <a:schemeClr val="accent2"/>
                </a:solidFill>
              </a:rPr>
              <a:t>Optical </a:t>
            </a:r>
            <a:r>
              <a:rPr lang="en-US" altLang="en-US" sz="1400" dirty="0">
                <a:solidFill>
                  <a:schemeClr val="accent2"/>
                </a:solidFill>
              </a:rPr>
              <a:t>tracking technology for superior cursor control and accuracy</a:t>
            </a:r>
          </a:p>
          <a:p>
            <a:pPr eaLnBrk="0" hangingPunct="0">
              <a:spcBef>
                <a:spcPts val="1200"/>
              </a:spcBef>
            </a:pPr>
            <a:r>
              <a:rPr lang="en-US" altLang="en-US" sz="1400" dirty="0">
                <a:solidFill>
                  <a:schemeClr val="accent2"/>
                </a:solidFill>
              </a:rPr>
              <a:t>Detachable wrist rest supports hand and wrist for ergonomic comfort</a:t>
            </a:r>
          </a:p>
          <a:p>
            <a:pPr eaLnBrk="0" hangingPunct="0">
              <a:spcBef>
                <a:spcPts val="1200"/>
              </a:spcBef>
            </a:pPr>
            <a:r>
              <a:rPr lang="en-US" altLang="en-US" sz="1400" dirty="0">
                <a:solidFill>
                  <a:schemeClr val="accent2"/>
                </a:solidFill>
              </a:rPr>
              <a:t>Ambidextrous design works equally well for both right-handed and left-handed users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418" y="1300037"/>
            <a:ext cx="4224953" cy="422495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797" y="1300036"/>
            <a:ext cx="2908201" cy="290820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4118" y="3245598"/>
            <a:ext cx="3175000" cy="3175000"/>
          </a:xfrm>
          <a:prstGeom prst="rect">
            <a:avLst/>
          </a:prstGeom>
        </p:spPr>
      </p:pic>
    </p:spTree>
    <p:extLst>
      <p:ext uri="{BB962C8B-B14F-4D97-AF65-F5344CB8AC3E}">
        <p14:creationId xmlns:p14="http://schemas.microsoft.com/office/powerpoint/2010/main" val="1989819146"/>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7">
      <a:dk1>
        <a:sysClr val="windowText" lastClr="000000"/>
      </a:dk1>
      <a:lt1>
        <a:sysClr val="window" lastClr="FFFFFF"/>
      </a:lt1>
      <a:dk2>
        <a:srgbClr val="186791"/>
      </a:dk2>
      <a:lt2>
        <a:srgbClr val="DAE0EF"/>
      </a:lt2>
      <a:accent1>
        <a:srgbClr val="0078AE"/>
      </a:accent1>
      <a:accent2>
        <a:srgbClr val="717174"/>
      </a:accent2>
      <a:accent3>
        <a:srgbClr val="D1D3D4"/>
      </a:accent3>
      <a:accent4>
        <a:srgbClr val="FFF200"/>
      </a:accent4>
      <a:accent5>
        <a:srgbClr val="5AA2AE"/>
      </a:accent5>
      <a:accent6>
        <a:srgbClr val="9D90A0"/>
      </a:accent6>
      <a:hlink>
        <a:srgbClr val="9454C3"/>
      </a:hlink>
      <a:folHlink>
        <a:srgbClr val="3EBBF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28264</TotalTime>
  <Words>120</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MS PGothic</vt:lpstr>
      <vt:lpstr>MS PGothic</vt:lpstr>
      <vt:lpstr>Arial</vt:lpstr>
      <vt:lpstr>Calibri</vt:lpstr>
      <vt:lpstr>Office Theme</vt:lpstr>
      <vt:lpstr>Custom Design</vt:lpstr>
      <vt:lpstr>Orbit Trackball with Scroll Ring</vt:lpstr>
    </vt:vector>
  </TitlesOfParts>
  <Company>ACCO Brands,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cxchurch</dc:creator>
  <cp:lastModifiedBy>Hose, Clare</cp:lastModifiedBy>
  <cp:revision>545</cp:revision>
  <dcterms:created xsi:type="dcterms:W3CDTF">2014-11-24T07:34:01Z</dcterms:created>
  <dcterms:modified xsi:type="dcterms:W3CDTF">2015-12-16T15:54:28Z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3552669</vt:lpwstr>
  </property>
  <property fmtid="{D5CDD505-2E9C-101B-9397-08002B2CF9AE}" pid="3" name="NXPowerLiteSettings">
    <vt:lpwstr>A74006B004C800</vt:lpwstr>
  </property>
  <property fmtid="{D5CDD505-2E9C-101B-9397-08002B2CF9AE}" pid="4" name="NXPowerLiteVersion">
    <vt:lpwstr>D6.2.0</vt:lpwstr>
  </property>
</Properties>
</file>