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Ubuntu Light"/>
      <p:regular r:id="rId6"/>
      <p:bold r:id="rId7"/>
      <p:italic r:id="rId8"/>
      <p:boldItalic r:id="rId9"/>
    </p:embeddedFont>
    <p:embeddedFont>
      <p:font typeface="Ubuntu"/>
      <p:regular r:id="rId10"/>
      <p:bold r:id="rId11"/>
      <p:italic r:id="rId12"/>
      <p:boldItalic r:id="rId13"/>
    </p:embeddedFont>
    <p:embeddedFont>
      <p:font typeface="Open Sans Light"/>
      <p:regular r:id="rId14"/>
      <p:bold r:id="rId15"/>
      <p:italic r:id="rId16"/>
      <p:boldItalic r:id="rId17"/>
    </p:embeddedFon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j7kJ1zuYwbAVCJmrWOtbiUo63f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22" Type="http://customschemas.google.com/relationships/presentationmetadata" Target="metadata"/><Relationship Id="rId21" Type="http://schemas.openxmlformats.org/officeDocument/2006/relationships/font" Target="fonts/OpenSans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UbuntuLight-boldItalic.fntdata"/><Relationship Id="rId5" Type="http://schemas.openxmlformats.org/officeDocument/2006/relationships/slide" Target="slides/slide1.xml"/><Relationship Id="rId6" Type="http://schemas.openxmlformats.org/officeDocument/2006/relationships/font" Target="fonts/UbuntuLight-regular.fntdata"/><Relationship Id="rId7" Type="http://schemas.openxmlformats.org/officeDocument/2006/relationships/font" Target="fonts/UbuntuLight-bold.fntdata"/><Relationship Id="rId8" Type="http://schemas.openxmlformats.org/officeDocument/2006/relationships/font" Target="fonts/UbuntuLight-italic.fntdata"/><Relationship Id="rId11" Type="http://schemas.openxmlformats.org/officeDocument/2006/relationships/font" Target="fonts/Ubuntu-bold.fntdata"/><Relationship Id="rId10" Type="http://schemas.openxmlformats.org/officeDocument/2006/relationships/font" Target="fonts/Ubuntu-regular.fntdata"/><Relationship Id="rId13" Type="http://schemas.openxmlformats.org/officeDocument/2006/relationships/font" Target="fonts/Ubuntu-boldItalic.fntdata"/><Relationship Id="rId12" Type="http://schemas.openxmlformats.org/officeDocument/2006/relationships/font" Target="fonts/Ubuntu-italic.fntdata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19" Type="http://schemas.openxmlformats.org/officeDocument/2006/relationships/font" Target="fonts/OpenSans-bold.fntdata"/><Relationship Id="rId1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4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Relationship Id="rId3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3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8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jpg"/><Relationship Id="rId3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ingle column content">
  <p:cSld name="Title &amp; Single column conten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" type="body"/>
          </p:nvPr>
        </p:nvSpPr>
        <p:spPr>
          <a:xfrm>
            <a:off x="838200" y="1184275"/>
            <a:ext cx="105156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" name="Google Shape;17;p3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</a:t>
            </a:r>
            <a:r>
              <a:rPr lang="en-US" sz="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</a:t>
            </a: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19" name="Google Shape;19;p3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" name="Google Shape;20;p3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31965" y="503621"/>
            <a:ext cx="2087380" cy="45405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"/>
          <p:cNvSpPr/>
          <p:nvPr/>
        </p:nvSpPr>
        <p:spPr>
          <a:xfrm>
            <a:off x="628942" y="4724048"/>
            <a:ext cx="1998894" cy="277978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642092" y="4724048"/>
            <a:ext cx="1895206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b="1" i="0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type="title"/>
          </p:nvPr>
        </p:nvSpPr>
        <p:spPr>
          <a:xfrm>
            <a:off x="522714" y="3574974"/>
            <a:ext cx="3762624" cy="10669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0000" spcFirstLastPara="1" rIns="91425" wrap="square" tIns="45700">
            <a:sp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3D5B"/>
              </a:buClr>
              <a:buSzPts val="3200"/>
              <a:buFont typeface="Ubuntu Light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/>
          <p:nvPr/>
        </p:nvSpPr>
        <p:spPr>
          <a:xfrm>
            <a:off x="3497082" y="-14625"/>
            <a:ext cx="8701592" cy="6909124"/>
          </a:xfrm>
          <a:custGeom>
            <a:rect b="b" l="l" r="r" t="t"/>
            <a:pathLst>
              <a:path extrusionOk="0" h="6909124" w="8701592">
                <a:moveTo>
                  <a:pt x="0" y="6908939"/>
                </a:moveTo>
                <a:lnTo>
                  <a:pt x="102133" y="6909124"/>
                </a:lnTo>
                <a:lnTo>
                  <a:pt x="0" y="6909124"/>
                </a:lnTo>
                <a:close/>
                <a:moveTo>
                  <a:pt x="0" y="0"/>
                </a:moveTo>
                <a:lnTo>
                  <a:pt x="8701592" y="0"/>
                </a:lnTo>
                <a:lnTo>
                  <a:pt x="8701592" y="6909124"/>
                </a:lnTo>
                <a:lnTo>
                  <a:pt x="102133" y="6909124"/>
                </a:lnTo>
                <a:lnTo>
                  <a:pt x="5456177" y="1619"/>
                </a:lnTo>
                <a:lnTo>
                  <a:pt x="0" y="63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60766" t="-5864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rgbClr val="003D5B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31965" y="503621"/>
            <a:ext cx="2087380" cy="45405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/>
          <p:nvPr/>
        </p:nvSpPr>
        <p:spPr>
          <a:xfrm>
            <a:off x="637263" y="4727958"/>
            <a:ext cx="1998894" cy="277978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D1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0" name="Google Shape;30;p5"/>
          <p:cNvSpPr txBox="1"/>
          <p:nvPr>
            <p:ph type="title"/>
          </p:nvPr>
        </p:nvSpPr>
        <p:spPr>
          <a:xfrm>
            <a:off x="522714" y="3574974"/>
            <a:ext cx="3762624" cy="10669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0000" spcFirstLastPara="1" rIns="91425" wrap="square" tIns="45700">
            <a:sp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Ubuntu Light"/>
              <a:buNone/>
              <a:defRPr b="0" i="0" sz="3200">
                <a:solidFill>
                  <a:schemeClr val="lt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1" name="Google Shape;3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965" y="503621"/>
            <a:ext cx="2087380" cy="4513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/>
          <p:nvPr>
            <p:ph idx="1" type="body"/>
          </p:nvPr>
        </p:nvSpPr>
        <p:spPr>
          <a:xfrm>
            <a:off x="631965" y="4727283"/>
            <a:ext cx="1895206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8F8F8"/>
              </a:buClr>
              <a:buSzPts val="1100"/>
              <a:buNone/>
              <a:defRPr b="1" i="0" sz="1100">
                <a:solidFill>
                  <a:srgbClr val="F8F8F8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4127202" y="-18612"/>
            <a:ext cx="8087617" cy="6903478"/>
          </a:xfrm>
          <a:custGeom>
            <a:rect b="b" l="l" r="r" t="t"/>
            <a:pathLst>
              <a:path extrusionOk="0" h="6903478" w="8087617">
                <a:moveTo>
                  <a:pt x="5397711" y="0"/>
                </a:moveTo>
                <a:lnTo>
                  <a:pt x="8073901" y="15497"/>
                </a:lnTo>
                <a:cubicBezTo>
                  <a:pt x="8074710" y="2307728"/>
                  <a:pt x="8086808" y="4611247"/>
                  <a:pt x="8087617" y="6903478"/>
                </a:cubicBezTo>
                <a:lnTo>
                  <a:pt x="0" y="6899189"/>
                </a:lnTo>
                <a:lnTo>
                  <a:pt x="5397711" y="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5" name="Google Shape;3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31965" y="503621"/>
            <a:ext cx="2087380" cy="45405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/>
          <p:nvPr/>
        </p:nvSpPr>
        <p:spPr>
          <a:xfrm>
            <a:off x="628942" y="4004389"/>
            <a:ext cx="1998894" cy="277978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7" name="Google Shape;37;p6"/>
          <p:cNvSpPr txBox="1"/>
          <p:nvPr>
            <p:ph type="title"/>
          </p:nvPr>
        </p:nvSpPr>
        <p:spPr>
          <a:xfrm>
            <a:off x="514392" y="2851405"/>
            <a:ext cx="3928239" cy="10669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0000" spcFirstLastPara="1" rIns="91425" wrap="square" tIns="45700">
            <a:sp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3D5B"/>
              </a:buClr>
              <a:buSzPts val="3200"/>
              <a:buFont typeface="Ubuntu Light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642092" y="4004389"/>
            <a:ext cx="1895206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b="1" i="0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4127202" y="-18612"/>
            <a:ext cx="8087617" cy="6903478"/>
          </a:xfrm>
          <a:custGeom>
            <a:rect b="b" l="l" r="r" t="t"/>
            <a:pathLst>
              <a:path extrusionOk="0" h="6903478" w="8087617">
                <a:moveTo>
                  <a:pt x="5397711" y="0"/>
                </a:moveTo>
                <a:lnTo>
                  <a:pt x="8073901" y="15497"/>
                </a:lnTo>
                <a:cubicBezTo>
                  <a:pt x="8074710" y="2307728"/>
                  <a:pt x="8086808" y="4611247"/>
                  <a:pt x="8087617" y="6903478"/>
                </a:cubicBezTo>
                <a:lnTo>
                  <a:pt x="0" y="6899189"/>
                </a:lnTo>
                <a:lnTo>
                  <a:pt x="5397711" y="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41" name="Google Shape;4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31965" y="503621"/>
            <a:ext cx="2087380" cy="454052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7"/>
          <p:cNvSpPr/>
          <p:nvPr/>
        </p:nvSpPr>
        <p:spPr>
          <a:xfrm>
            <a:off x="628942" y="4004389"/>
            <a:ext cx="1998894" cy="277978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3" name="Google Shape;43;p7"/>
          <p:cNvSpPr txBox="1"/>
          <p:nvPr>
            <p:ph type="title"/>
          </p:nvPr>
        </p:nvSpPr>
        <p:spPr>
          <a:xfrm>
            <a:off x="514392" y="2851405"/>
            <a:ext cx="3928239" cy="10669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0000" spcFirstLastPara="1" rIns="91425" wrap="square" tIns="45700">
            <a:sp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3D5B"/>
              </a:buClr>
              <a:buSzPts val="3200"/>
              <a:buFont typeface="Ubuntu Light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642092" y="4004389"/>
            <a:ext cx="1895206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b="1" i="0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dark, light&#10;&#10;Description automatically generated" id="45" name="Google Shape;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5781" y="730647"/>
            <a:ext cx="5524500" cy="552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Blank Title Slide">
  <p:cSld name="6_Blank Title Slide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/>
          <p:nvPr/>
        </p:nvSpPr>
        <p:spPr>
          <a:xfrm>
            <a:off x="4127202" y="-18612"/>
            <a:ext cx="8087617" cy="6903478"/>
          </a:xfrm>
          <a:custGeom>
            <a:rect b="b" l="l" r="r" t="t"/>
            <a:pathLst>
              <a:path extrusionOk="0" h="6903478" w="8087617">
                <a:moveTo>
                  <a:pt x="5397711" y="0"/>
                </a:moveTo>
                <a:lnTo>
                  <a:pt x="8073901" y="15497"/>
                </a:lnTo>
                <a:cubicBezTo>
                  <a:pt x="8074710" y="2307728"/>
                  <a:pt x="8086808" y="4611247"/>
                  <a:pt x="8087617" y="6903478"/>
                </a:cubicBezTo>
                <a:lnTo>
                  <a:pt x="0" y="6899189"/>
                </a:lnTo>
                <a:lnTo>
                  <a:pt x="5397711" y="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48" name="Google Shape;4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31965" y="503621"/>
            <a:ext cx="2087380" cy="454052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8"/>
          <p:cNvSpPr/>
          <p:nvPr>
            <p:ph idx="2" type="pic"/>
          </p:nvPr>
        </p:nvSpPr>
        <p:spPr>
          <a:xfrm>
            <a:off x="4784725" y="840579"/>
            <a:ext cx="6583136" cy="5176837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8"/>
          <p:cNvSpPr/>
          <p:nvPr/>
        </p:nvSpPr>
        <p:spPr>
          <a:xfrm>
            <a:off x="628942" y="4004389"/>
            <a:ext cx="1998894" cy="277978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1" name="Google Shape;51;p8"/>
          <p:cNvSpPr txBox="1"/>
          <p:nvPr>
            <p:ph type="title"/>
          </p:nvPr>
        </p:nvSpPr>
        <p:spPr>
          <a:xfrm>
            <a:off x="514392" y="2851405"/>
            <a:ext cx="3928239" cy="10669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0000" spcFirstLastPara="1" rIns="91425" wrap="square" tIns="45700">
            <a:sp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3D5B"/>
              </a:buClr>
              <a:buSzPts val="3200"/>
              <a:buFont typeface="Ubuntu Light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642092" y="4004389"/>
            <a:ext cx="1895206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b="1" i="0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Blank Title Slide">
  <p:cSld name="5_Blank Title Slid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31965" y="503621"/>
            <a:ext cx="2087380" cy="45405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9"/>
          <p:cNvSpPr/>
          <p:nvPr>
            <p:ph idx="2" type="pic"/>
          </p:nvPr>
        </p:nvSpPr>
        <p:spPr>
          <a:xfrm>
            <a:off x="4784725" y="840579"/>
            <a:ext cx="6583136" cy="5176837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9"/>
          <p:cNvSpPr/>
          <p:nvPr/>
        </p:nvSpPr>
        <p:spPr>
          <a:xfrm>
            <a:off x="628942" y="4004389"/>
            <a:ext cx="1998894" cy="277978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7" name="Google Shape;57;p9"/>
          <p:cNvSpPr txBox="1"/>
          <p:nvPr>
            <p:ph type="title"/>
          </p:nvPr>
        </p:nvSpPr>
        <p:spPr>
          <a:xfrm>
            <a:off x="514392" y="2851405"/>
            <a:ext cx="3928239" cy="10669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0000" spcFirstLastPara="1" rIns="91425" wrap="square" tIns="45700">
            <a:sp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3D5B"/>
              </a:buClr>
              <a:buSzPts val="3200"/>
              <a:buFont typeface="Ubuntu Light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642092" y="4004389"/>
            <a:ext cx="1895206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b="1" i="0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gendaSlide">
  <p:cSld name="1_AgendaSlid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/>
          <p:nvPr/>
        </p:nvSpPr>
        <p:spPr>
          <a:xfrm>
            <a:off x="532016" y="-42239"/>
            <a:ext cx="11692406" cy="6897008"/>
          </a:xfrm>
          <a:custGeom>
            <a:rect b="b" l="l" r="r" t="t"/>
            <a:pathLst>
              <a:path extrusionOk="0" h="5865121" w="9943064">
                <a:moveTo>
                  <a:pt x="4606241" y="0"/>
                </a:moveTo>
                <a:lnTo>
                  <a:pt x="9943064" y="14287"/>
                </a:lnTo>
                <a:cubicBezTo>
                  <a:pt x="9938301" y="1964006"/>
                  <a:pt x="9933539" y="3913725"/>
                  <a:pt x="9928776" y="5863444"/>
                </a:cubicBezTo>
                <a:lnTo>
                  <a:pt x="0" y="5865121"/>
                </a:lnTo>
                <a:lnTo>
                  <a:pt x="4606241" y="0"/>
                </a:lnTo>
                <a:close/>
              </a:path>
            </a:pathLst>
          </a:custGeom>
          <a:solidFill>
            <a:srgbClr val="003D5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descr="Background pattern&#10;&#10;Description automatically generated with low confidence" id="61" name="Google Shape;6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7289" y="1681165"/>
            <a:ext cx="2422925" cy="847723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6472237" y="1609152"/>
            <a:ext cx="4941219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D1FF"/>
              </a:buClr>
              <a:buSzPts val="2000"/>
              <a:buNone/>
              <a:defRPr b="0" i="0">
                <a:solidFill>
                  <a:srgbClr val="00D1FF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0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4" name="Google Shape;64;p10"/>
          <p:cNvSpPr txBox="1"/>
          <p:nvPr>
            <p:ph idx="2" type="body"/>
          </p:nvPr>
        </p:nvSpPr>
        <p:spPr>
          <a:xfrm>
            <a:off x="6488004" y="2228878"/>
            <a:ext cx="4925452" cy="3667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D1FF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600"/>
              <a:buChar char="•"/>
              <a:defRPr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400"/>
              <a:buChar char="•"/>
              <a:defRPr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200"/>
              <a:buChar char="•"/>
              <a:defRPr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5" name="Google Shape;6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0570" y="6523693"/>
            <a:ext cx="869565" cy="18898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0"/>
          <p:cNvSpPr txBox="1"/>
          <p:nvPr/>
        </p:nvSpPr>
        <p:spPr>
          <a:xfrm>
            <a:off x="969551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2021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" name="Google Shape;67;p10"/>
          <p:cNvCxnSpPr/>
          <p:nvPr/>
        </p:nvCxnSpPr>
        <p:spPr>
          <a:xfrm>
            <a:off x="1363287" y="6355234"/>
            <a:ext cx="10054013" cy="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8" name="Google Shape;68;p10"/>
          <p:cNvCxnSpPr/>
          <p:nvPr/>
        </p:nvCxnSpPr>
        <p:spPr>
          <a:xfrm>
            <a:off x="969551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9" name="Google Shape;69;p10"/>
          <p:cNvSpPr txBox="1"/>
          <p:nvPr/>
        </p:nvSpPr>
        <p:spPr>
          <a:xfrm>
            <a:off x="11413455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AgendaSlide">
  <p:cSld name="2_AgendaSlid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/>
          <p:nvPr/>
        </p:nvSpPr>
        <p:spPr>
          <a:xfrm>
            <a:off x="526538" y="-42239"/>
            <a:ext cx="11697884" cy="6900239"/>
          </a:xfrm>
          <a:custGeom>
            <a:rect b="b" l="l" r="r" t="t"/>
            <a:pathLst>
              <a:path extrusionOk="0" h="5865121" w="9943064">
                <a:moveTo>
                  <a:pt x="4606241" y="0"/>
                </a:moveTo>
                <a:lnTo>
                  <a:pt x="9943064" y="14287"/>
                </a:lnTo>
                <a:cubicBezTo>
                  <a:pt x="9938301" y="1964006"/>
                  <a:pt x="9933539" y="3913725"/>
                  <a:pt x="9928776" y="5863444"/>
                </a:cubicBezTo>
                <a:lnTo>
                  <a:pt x="0" y="5865121"/>
                </a:lnTo>
                <a:lnTo>
                  <a:pt x="4606241" y="0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descr="Background pattern&#10;&#10;Description automatically generated with low confidence" id="72" name="Google Shape;72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7289" y="1681165"/>
            <a:ext cx="2422925" cy="84772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6472237" y="1615288"/>
            <a:ext cx="4941219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None/>
              <a:defRPr b="0" i="0">
                <a:solidFill>
                  <a:srgbClr val="0078AE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1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6488004" y="2235014"/>
            <a:ext cx="4925452" cy="3667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76" name="Google Shape;7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0572" y="6523693"/>
            <a:ext cx="869561" cy="18898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1"/>
          <p:cNvSpPr txBox="1"/>
          <p:nvPr/>
        </p:nvSpPr>
        <p:spPr>
          <a:xfrm>
            <a:off x="969551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2021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8" name="Google Shape;78;p11"/>
          <p:cNvCxnSpPr/>
          <p:nvPr/>
        </p:nvCxnSpPr>
        <p:spPr>
          <a:xfrm>
            <a:off x="1363287" y="6355234"/>
            <a:ext cx="10054013" cy="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9" name="Google Shape;79;p11"/>
          <p:cNvCxnSpPr/>
          <p:nvPr/>
        </p:nvCxnSpPr>
        <p:spPr>
          <a:xfrm>
            <a:off x="969551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Slide">
  <p:cSld name="1_SectionSlid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95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2"/>
          <p:cNvSpPr txBox="1"/>
          <p:nvPr>
            <p:ph idx="1" type="body"/>
          </p:nvPr>
        </p:nvSpPr>
        <p:spPr>
          <a:xfrm>
            <a:off x="0" y="68477"/>
            <a:ext cx="11544300" cy="11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800" lIns="720000" spcFirstLastPara="1" rIns="316800" wrap="square" tIns="316800">
            <a:spAutoFit/>
          </a:bodyPr>
          <a:lstStyle>
            <a:lvl1pPr indent="-228600" lvl="0" marL="457200" algn="l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rgbClr val="003D5B"/>
              </a:buClr>
              <a:buSzPts val="3200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None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2"/>
          <p:cNvSpPr/>
          <p:nvPr/>
        </p:nvSpPr>
        <p:spPr>
          <a:xfrm>
            <a:off x="-16372" y="492911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4" name="Google Shape;84;p12"/>
          <p:cNvSpPr txBox="1"/>
          <p:nvPr/>
        </p:nvSpPr>
        <p:spPr>
          <a:xfrm>
            <a:off x="-1466335" y="306447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SectionSlide">
  <p:cSld name="3_SectionSlide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wall, indoor, electronics&#10;&#10;Description automatically generated" id="86" name="Google Shape;8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22354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>
            <p:ph idx="1" type="body"/>
          </p:nvPr>
        </p:nvSpPr>
        <p:spPr>
          <a:xfrm>
            <a:off x="0" y="659027"/>
            <a:ext cx="11696700" cy="11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800" lIns="720000" spcFirstLastPara="1" rIns="316800" wrap="square" tIns="316800">
            <a:spAutoFit/>
          </a:bodyPr>
          <a:lstStyle>
            <a:lvl1pPr indent="-228600" lvl="0" marL="457200" algn="l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rgbClr val="003D5B"/>
              </a:buClr>
              <a:buSzPts val="3200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None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3"/>
          <p:cNvSpPr/>
          <p:nvPr/>
        </p:nvSpPr>
        <p:spPr>
          <a:xfrm>
            <a:off x="-16372" y="1083461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-1466335" y="306447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SectionSlide">
  <p:cSld name="4_SectionSlid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computer, electronics, open&#10;&#10;Description automatically generated" id="91" name="Google Shape;9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/>
          <p:nvPr/>
        </p:nvSpPr>
        <p:spPr>
          <a:xfrm>
            <a:off x="0" y="2382795"/>
            <a:ext cx="6991350" cy="112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308918" y="2382795"/>
            <a:ext cx="6682432" cy="11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800" lIns="468000" spcFirstLastPara="1" rIns="316800" wrap="square" tIns="316800">
            <a:spAutoFit/>
          </a:bodyPr>
          <a:lstStyle>
            <a:lvl1pPr indent="-228600" lvl="0" marL="457200" algn="l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rgbClr val="003D5B"/>
              </a:buClr>
              <a:buSzPts val="3200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None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4"/>
          <p:cNvSpPr/>
          <p:nvPr/>
        </p:nvSpPr>
        <p:spPr>
          <a:xfrm>
            <a:off x="-16372" y="2833261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SectionSlide">
  <p:cSld name="5_SectionSlid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indoor, electronics, table&#10;&#10;Description automatically generated" id="96" name="Google Shape;96;p15"/>
          <p:cNvPicPr preferRelativeResize="0"/>
          <p:nvPr/>
        </p:nvPicPr>
        <p:blipFill rotWithShape="1">
          <a:blip r:embed="rId2">
            <a:alphaModFix/>
          </a:blip>
          <a:srcRect b="0" l="0" r="0" t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308918" y="5204526"/>
            <a:ext cx="9711382" cy="11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16800" lIns="468000" spcFirstLastPara="1" rIns="316800" wrap="square" tIns="316800">
            <a:spAutoFit/>
          </a:bodyPr>
          <a:lstStyle>
            <a:lvl1pPr indent="-228600" lvl="0" marL="457200" algn="l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rgbClr val="003D5B"/>
              </a:buClr>
              <a:buSzPts val="3200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None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5"/>
          <p:cNvSpPr/>
          <p:nvPr/>
        </p:nvSpPr>
        <p:spPr>
          <a:xfrm>
            <a:off x="-16372" y="5654992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SectionSlide">
  <p:cSld name="6_SectionSlid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28600"/>
            <a:ext cx="12192000" cy="727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/>
          <p:nvPr/>
        </p:nvSpPr>
        <p:spPr>
          <a:xfrm>
            <a:off x="5206321" y="685357"/>
            <a:ext cx="6985679" cy="1127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6"/>
          <p:cNvSpPr/>
          <p:nvPr/>
        </p:nvSpPr>
        <p:spPr>
          <a:xfrm flipH="1">
            <a:off x="11649776" y="1096507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5206321" y="685357"/>
            <a:ext cx="6991350" cy="11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800" lIns="320025" spcFirstLastPara="1" rIns="722375" wrap="square" tIns="316800">
            <a:spAutoFit/>
          </a:bodyPr>
          <a:lstStyle>
            <a:lvl1pPr indent="-228600" lvl="0" marL="457200" algn="r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rgbClr val="003D5B"/>
              </a:buClr>
              <a:buSzPts val="3200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None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SectionSlide">
  <p:cSld name="7_SectionSlide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indoor&#10;&#10;Description automatically generated" id="105" name="Google Shape;105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70" y="4808"/>
            <a:ext cx="1219767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/>
          <p:nvPr/>
        </p:nvSpPr>
        <p:spPr>
          <a:xfrm>
            <a:off x="5206321" y="685357"/>
            <a:ext cx="6985679" cy="1127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-1466335" y="306447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7"/>
          <p:cNvSpPr txBox="1"/>
          <p:nvPr>
            <p:ph idx="1" type="body"/>
          </p:nvPr>
        </p:nvSpPr>
        <p:spPr>
          <a:xfrm>
            <a:off x="5206321" y="685357"/>
            <a:ext cx="6991349" cy="11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800" lIns="320025" spcFirstLastPara="1" rIns="722375" wrap="square" tIns="316800">
            <a:spAutoFit/>
          </a:bodyPr>
          <a:lstStyle>
            <a:lvl1pPr indent="-228600" lvl="0" marL="457200" algn="r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None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17"/>
          <p:cNvSpPr/>
          <p:nvPr/>
        </p:nvSpPr>
        <p:spPr>
          <a:xfrm flipH="1">
            <a:off x="11649776" y="1096507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SectionSlide">
  <p:cSld name="8_SectionSlid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>
            <a:off x="-16372" y="5217435"/>
            <a:ext cx="6991350" cy="112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292546" y="5217435"/>
            <a:ext cx="6682432" cy="11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800" lIns="468000" spcFirstLastPara="1" rIns="316800" wrap="square" tIns="316800">
            <a:spAutoFit/>
          </a:bodyPr>
          <a:lstStyle>
            <a:lvl1pPr indent="-228600" lvl="0" marL="457200" algn="l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rgbClr val="003D5B"/>
              </a:buClr>
              <a:buSzPts val="3200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None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8"/>
          <p:cNvSpPr/>
          <p:nvPr/>
        </p:nvSpPr>
        <p:spPr>
          <a:xfrm>
            <a:off x="-16372" y="5676213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SectionSlide">
  <p:cSld name="9_SectionSlide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7670" cy="692183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>
            <p:ph idx="1" type="body"/>
          </p:nvPr>
        </p:nvSpPr>
        <p:spPr>
          <a:xfrm>
            <a:off x="5206321" y="685357"/>
            <a:ext cx="6991350" cy="11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800" lIns="320025" spcFirstLastPara="1" rIns="722375" wrap="square" tIns="316800">
            <a:spAutoFit/>
          </a:bodyPr>
          <a:lstStyle>
            <a:lvl1pPr indent="-228600" lvl="0" marL="457200" algn="r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rgbClr val="003D5B"/>
              </a:buClr>
              <a:buSzPts val="3200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None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9"/>
          <p:cNvSpPr/>
          <p:nvPr/>
        </p:nvSpPr>
        <p:spPr>
          <a:xfrm flipH="1">
            <a:off x="11649776" y="1096507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lternate section slide">
  <p:cSld name="1_Alternate section slide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714293" y="2108999"/>
            <a:ext cx="4590814" cy="397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 Light"/>
              <a:buNone/>
              <a:defRPr b="0" i="0" sz="2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0" name="Google Shape;120;p20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21" name="Google Shape;121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2021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0"/>
          <p:cNvSpPr/>
          <p:nvPr/>
        </p:nvSpPr>
        <p:spPr>
          <a:xfrm>
            <a:off x="-16372" y="2162049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125" name="Google Shape;125;p20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714293" y="2662028"/>
            <a:ext cx="4590808" cy="306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0"/>
          <p:cNvSpPr/>
          <p:nvPr>
            <p:ph idx="2" type="pic"/>
          </p:nvPr>
        </p:nvSpPr>
        <p:spPr>
          <a:xfrm>
            <a:off x="5566394" y="658259"/>
            <a:ext cx="5947738" cy="50651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74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title">
  <p:cSld name="Blank with title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1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31" name="Google Shape;131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2021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" name="Google Shape;134;p21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5" name="Google Shape;135;p21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Double column content">
  <p:cSld name="Title &amp; Double column conten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838200" y="1184275"/>
            <a:ext cx="49530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2"/>
          <p:cNvSpPr txBox="1"/>
          <p:nvPr>
            <p:ph idx="2" type="body"/>
          </p:nvPr>
        </p:nvSpPr>
        <p:spPr>
          <a:xfrm>
            <a:off x="6096000" y="1184275"/>
            <a:ext cx="52578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2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40" name="Google Shape;140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2021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144" name="Google Shape;144;p22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5" name="Google Shape;145;p22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&amp; single column with image">
  <p:cSld name="1_title &amp; single column with image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/>
          <p:nvPr/>
        </p:nvSpPr>
        <p:spPr>
          <a:xfrm>
            <a:off x="3497082" y="-14625"/>
            <a:ext cx="8701592" cy="6909124"/>
          </a:xfrm>
          <a:custGeom>
            <a:rect b="b" l="l" r="r" t="t"/>
            <a:pathLst>
              <a:path extrusionOk="0" h="6909124" w="8701592">
                <a:moveTo>
                  <a:pt x="0" y="6908939"/>
                </a:moveTo>
                <a:lnTo>
                  <a:pt x="102133" y="6909124"/>
                </a:lnTo>
                <a:lnTo>
                  <a:pt x="0" y="6909124"/>
                </a:lnTo>
                <a:close/>
                <a:moveTo>
                  <a:pt x="0" y="0"/>
                </a:moveTo>
                <a:lnTo>
                  <a:pt x="8701592" y="0"/>
                </a:lnTo>
                <a:lnTo>
                  <a:pt x="8701592" y="6909124"/>
                </a:lnTo>
                <a:lnTo>
                  <a:pt x="102133" y="6909124"/>
                </a:lnTo>
                <a:lnTo>
                  <a:pt x="5456177" y="1619"/>
                </a:lnTo>
                <a:lnTo>
                  <a:pt x="0" y="637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3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50" name="Google Shape;15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2021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2" name="Google Shape;152;p23"/>
          <p:cNvCxnSpPr/>
          <p:nvPr/>
        </p:nvCxnSpPr>
        <p:spPr>
          <a:xfrm>
            <a:off x="352128" y="6355234"/>
            <a:ext cx="3292772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" name="Google Shape;153;p23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4" name="Google Shape;154;p23"/>
          <p:cNvSpPr txBox="1"/>
          <p:nvPr>
            <p:ph idx="1" type="body"/>
          </p:nvPr>
        </p:nvSpPr>
        <p:spPr>
          <a:xfrm>
            <a:off x="838200" y="1385888"/>
            <a:ext cx="6254750" cy="3587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69A7"/>
              </a:buClr>
              <a:buSzPts val="20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9A7"/>
              </a:buClr>
              <a:buSzPts val="1800"/>
              <a:buChar char="•"/>
              <a:defRPr/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9A7"/>
              </a:buClr>
              <a:buSzPts val="16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9A7"/>
              </a:buClr>
              <a:buSzPts val="1400"/>
              <a:buChar char="•"/>
              <a:defRPr/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9A7"/>
              </a:buClr>
              <a:buSzPts val="12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&amp; single column with image">
  <p:cSld name="2_title &amp; single column with image">
    <p:bg>
      <p:bgPr>
        <a:solidFill>
          <a:srgbClr val="003D5B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D1FF"/>
              </a:buClr>
              <a:buSzPts val="3200"/>
              <a:buFont typeface="Ubuntu Light"/>
              <a:buNone/>
              <a:defRPr b="0" i="0" sz="3200">
                <a:solidFill>
                  <a:srgbClr val="00D1FF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4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D1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58" name="Google Shape;158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693"/>
            <a:ext cx="869565" cy="18898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4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2021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" name="Google Shape;160;p24"/>
          <p:cNvCxnSpPr/>
          <p:nvPr/>
        </p:nvCxnSpPr>
        <p:spPr>
          <a:xfrm>
            <a:off x="352128" y="6355234"/>
            <a:ext cx="3292772" cy="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1" name="Google Shape;161;p24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2" name="Google Shape;162;p24"/>
          <p:cNvSpPr txBox="1"/>
          <p:nvPr>
            <p:ph idx="1" type="body"/>
          </p:nvPr>
        </p:nvSpPr>
        <p:spPr>
          <a:xfrm>
            <a:off x="838200" y="1330325"/>
            <a:ext cx="6450013" cy="4751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D1FF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2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" name="Google Shape;163;p24"/>
          <p:cNvSpPr/>
          <p:nvPr/>
        </p:nvSpPr>
        <p:spPr>
          <a:xfrm>
            <a:off x="3497082" y="-14625"/>
            <a:ext cx="8701592" cy="6909124"/>
          </a:xfrm>
          <a:custGeom>
            <a:rect b="b" l="l" r="r" t="t"/>
            <a:pathLst>
              <a:path extrusionOk="0" h="6909124" w="8701592">
                <a:moveTo>
                  <a:pt x="0" y="6908939"/>
                </a:moveTo>
                <a:lnTo>
                  <a:pt x="102133" y="6909124"/>
                </a:lnTo>
                <a:lnTo>
                  <a:pt x="0" y="6909124"/>
                </a:lnTo>
                <a:close/>
                <a:moveTo>
                  <a:pt x="0" y="0"/>
                </a:moveTo>
                <a:lnTo>
                  <a:pt x="8701592" y="0"/>
                </a:lnTo>
                <a:lnTo>
                  <a:pt x="8701592" y="6909124"/>
                </a:lnTo>
                <a:lnTo>
                  <a:pt x="102133" y="6909124"/>
                </a:lnTo>
                <a:lnTo>
                  <a:pt x="5456177" y="1619"/>
                </a:lnTo>
                <a:lnTo>
                  <a:pt x="0" y="63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&amp; single column with image">
  <p:cSld name="3_title &amp; single column with image">
    <p:bg>
      <p:bgPr>
        <a:solidFill>
          <a:srgbClr val="003D5B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idx="1" type="body"/>
          </p:nvPr>
        </p:nvSpPr>
        <p:spPr>
          <a:xfrm>
            <a:off x="6472237" y="1411500"/>
            <a:ext cx="494121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D1FF"/>
              </a:buClr>
              <a:buSzPts val="3200"/>
              <a:buNone/>
              <a:defRPr b="0" i="0" sz="3200">
                <a:solidFill>
                  <a:srgbClr val="00D1FF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25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7" name="Google Shape;167;p25"/>
          <p:cNvSpPr txBox="1"/>
          <p:nvPr>
            <p:ph idx="2" type="body"/>
          </p:nvPr>
        </p:nvSpPr>
        <p:spPr>
          <a:xfrm>
            <a:off x="6488004" y="2228878"/>
            <a:ext cx="4925452" cy="3667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D1FF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600"/>
              <a:buChar char="•"/>
              <a:defRPr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400"/>
              <a:buChar char="•"/>
              <a:defRPr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D1FF"/>
              </a:buClr>
              <a:buSzPts val="1200"/>
              <a:buChar char="•"/>
              <a:defRPr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68" name="Google Shape;168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50570" y="6523693"/>
            <a:ext cx="869565" cy="188984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5"/>
          <p:cNvSpPr txBox="1"/>
          <p:nvPr/>
        </p:nvSpPr>
        <p:spPr>
          <a:xfrm>
            <a:off x="969551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2021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0" name="Google Shape;170;p25"/>
          <p:cNvCxnSpPr/>
          <p:nvPr/>
        </p:nvCxnSpPr>
        <p:spPr>
          <a:xfrm>
            <a:off x="969551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1" name="Google Shape;171;p25"/>
          <p:cNvSpPr/>
          <p:nvPr/>
        </p:nvSpPr>
        <p:spPr>
          <a:xfrm>
            <a:off x="-7181" y="-28976"/>
            <a:ext cx="7383714" cy="6909201"/>
          </a:xfrm>
          <a:custGeom>
            <a:rect b="b" l="l" r="r" t="t"/>
            <a:pathLst>
              <a:path extrusionOk="0" h="6909201" w="7383714">
                <a:moveTo>
                  <a:pt x="9625" y="28976"/>
                </a:moveTo>
                <a:lnTo>
                  <a:pt x="7383714" y="0"/>
                </a:lnTo>
                <a:lnTo>
                  <a:pt x="2092425" y="6909201"/>
                </a:lnTo>
                <a:lnTo>
                  <a:pt x="0" y="6896701"/>
                </a:lnTo>
                <a:cubicBezTo>
                  <a:pt x="8467" y="4623401"/>
                  <a:pt x="1158" y="2302276"/>
                  <a:pt x="9625" y="28976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416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25"/>
          <p:cNvCxnSpPr/>
          <p:nvPr/>
        </p:nvCxnSpPr>
        <p:spPr>
          <a:xfrm>
            <a:off x="3971628" y="6355234"/>
            <a:ext cx="7445672" cy="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3" name="Google Shape;173;p25"/>
          <p:cNvSpPr txBox="1"/>
          <p:nvPr/>
        </p:nvSpPr>
        <p:spPr>
          <a:xfrm>
            <a:off x="11413455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&amp; single column with image">
  <p:cSld name="4_title &amp; single column with image"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/>
          <p:nvPr>
            <p:ph idx="1" type="body"/>
          </p:nvPr>
        </p:nvSpPr>
        <p:spPr>
          <a:xfrm>
            <a:off x="6472237" y="1411500"/>
            <a:ext cx="494121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3D5B"/>
              </a:buClr>
              <a:buSzPts val="3200"/>
              <a:buNone/>
              <a:defRPr b="0" i="0" sz="3200">
                <a:solidFill>
                  <a:srgbClr val="003D5B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6" name="Google Shape;176;p26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26"/>
          <p:cNvSpPr txBox="1"/>
          <p:nvPr>
            <p:ph idx="2" type="body"/>
          </p:nvPr>
        </p:nvSpPr>
        <p:spPr>
          <a:xfrm>
            <a:off x="6488004" y="2228878"/>
            <a:ext cx="4925452" cy="3667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8" name="Google Shape;178;p26"/>
          <p:cNvSpPr/>
          <p:nvPr/>
        </p:nvSpPr>
        <p:spPr>
          <a:xfrm>
            <a:off x="-7181" y="-28976"/>
            <a:ext cx="7383714" cy="6909201"/>
          </a:xfrm>
          <a:custGeom>
            <a:rect b="b" l="l" r="r" t="t"/>
            <a:pathLst>
              <a:path extrusionOk="0" h="6909201" w="7383714">
                <a:moveTo>
                  <a:pt x="9625" y="28976"/>
                </a:moveTo>
                <a:lnTo>
                  <a:pt x="7383714" y="0"/>
                </a:lnTo>
                <a:lnTo>
                  <a:pt x="2092425" y="6909201"/>
                </a:lnTo>
                <a:lnTo>
                  <a:pt x="0" y="6896701"/>
                </a:lnTo>
                <a:cubicBezTo>
                  <a:pt x="8467" y="4623401"/>
                  <a:pt x="1158" y="2302276"/>
                  <a:pt x="9625" y="28976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9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057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6"/>
          <p:cNvSpPr txBox="1"/>
          <p:nvPr/>
        </p:nvSpPr>
        <p:spPr>
          <a:xfrm>
            <a:off x="969551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2021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" name="Google Shape;181;p26"/>
          <p:cNvCxnSpPr/>
          <p:nvPr/>
        </p:nvCxnSpPr>
        <p:spPr>
          <a:xfrm>
            <a:off x="3971628" y="6355234"/>
            <a:ext cx="7445672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2" name="Google Shape;182;p26"/>
          <p:cNvCxnSpPr/>
          <p:nvPr/>
        </p:nvCxnSpPr>
        <p:spPr>
          <a:xfrm>
            <a:off x="969551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YouSlide">
  <p:cSld name="ThankYouSlide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263808" y="-11542"/>
            <a:ext cx="8944972" cy="6882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965" y="503621"/>
            <a:ext cx="2087380" cy="45405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7"/>
          <p:cNvSpPr txBox="1"/>
          <p:nvPr>
            <p:ph idx="1" type="body"/>
          </p:nvPr>
        </p:nvSpPr>
        <p:spPr>
          <a:xfrm>
            <a:off x="492893" y="3548434"/>
            <a:ext cx="3491451" cy="5796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None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 u="none" cap="none" strike="noStrike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838200" y="14161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"/>
          <p:cNvSpPr txBox="1"/>
          <p:nvPr>
            <p:ph idx="1" type="body"/>
          </p:nvPr>
        </p:nvSpPr>
        <p:spPr>
          <a:xfrm>
            <a:off x="838200" y="1358446"/>
            <a:ext cx="105156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</a:pPr>
            <a:r>
              <a:rPr lang="en-US"/>
              <a:t>Designed exclusively for Surface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</a:pPr>
            <a:r>
              <a:rPr lang="en-US"/>
              <a:t>Seamlessly and easily attaches to the Surface Laptop’s magnetic frame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Reversible screen with matte and glossy sides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Limits viewing angle to ±30°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</a:pPr>
            <a:r>
              <a:rPr lang="en-US"/>
              <a:t>Reduces harmful blue light and glare and improves clarity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Touch and Surface Pen enabled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</a:pPr>
            <a:r>
              <a:rPr lang="en-US"/>
              <a:t>Protects screen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</a:pPr>
            <a:r>
              <a:rPr lang="en-US"/>
              <a:t>Includes protective case and cleaning cloth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</a:pPr>
            <a:r>
              <a:rPr lang="en-US"/>
              <a:t>2-year limited warranty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92" name="Google Shape;192;p1"/>
          <p:cNvSpPr txBox="1"/>
          <p:nvPr>
            <p:ph type="title"/>
          </p:nvPr>
        </p:nvSpPr>
        <p:spPr>
          <a:xfrm>
            <a:off x="838200" y="365125"/>
            <a:ext cx="10515600" cy="8021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ct val="100000"/>
              <a:buFont typeface="Ubuntu Light"/>
              <a:buNone/>
            </a:pPr>
            <a:r>
              <a:rPr lang="en-US"/>
              <a:t>MagPro™ Elite Magnetic Privacy Screen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ct val="100000"/>
              <a:buFont typeface="Ubuntu Light"/>
              <a:buNone/>
            </a:pPr>
            <a:r>
              <a:rPr lang="en-US"/>
              <a:t>for Surface Laptop 15"</a:t>
            </a:r>
            <a:endParaRPr/>
          </a:p>
        </p:txBody>
      </p:sp>
      <p:pic>
        <p:nvPicPr>
          <p:cNvPr id="193" name="Google Shape;193;p1" title="ke-k58364-v1-ww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37550" y="3052475"/>
            <a:ext cx="4759798" cy="317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" title="DFS.jpg"/>
          <p:cNvPicPr preferRelativeResize="0"/>
          <p:nvPr/>
        </p:nvPicPr>
        <p:blipFill rotWithShape="1">
          <a:blip r:embed="rId4">
            <a:alphaModFix/>
          </a:blip>
          <a:srcRect b="0" l="0" r="-1874" t="0"/>
          <a:stretch/>
        </p:blipFill>
        <p:spPr>
          <a:xfrm>
            <a:off x="9501400" y="664600"/>
            <a:ext cx="2025525" cy="10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"/>
          <p:cNvSpPr/>
          <p:nvPr/>
        </p:nvSpPr>
        <p:spPr>
          <a:xfrm>
            <a:off x="985144" y="5585631"/>
            <a:ext cx="1375529" cy="362103"/>
          </a:xfrm>
          <a:custGeom>
            <a:rect b="b" l="l" r="r" t="t"/>
            <a:pathLst>
              <a:path extrusionOk="0" h="280700" w="1519922">
                <a:moveTo>
                  <a:pt x="0" y="0"/>
                </a:moveTo>
                <a:lnTo>
                  <a:pt x="1519922" y="0"/>
                </a:lnTo>
                <a:lnTo>
                  <a:pt x="1351672" y="277978"/>
                </a:lnTo>
                <a:lnTo>
                  <a:pt x="0" y="280700"/>
                </a:lnTo>
                <a:lnTo>
                  <a:pt x="0" y="0"/>
                </a:lnTo>
                <a:close/>
              </a:path>
            </a:pathLst>
          </a:custGeom>
          <a:solidFill>
            <a:srgbClr val="00D1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603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K58364WW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Kensington_Color_Scheme">
      <a:dk1>
        <a:srgbClr val="003D5A"/>
      </a:dk1>
      <a:lt1>
        <a:srgbClr val="FFFFFF"/>
      </a:lt1>
      <a:dk2>
        <a:srgbClr val="F7F8F7"/>
      </a:dk2>
      <a:lt2>
        <a:srgbClr val="00D1FE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78AD"/>
      </a:hlink>
      <a:folHlink>
        <a:srgbClr val="7171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2019-01-22T23:39:09Z</dcterms:created>
  <dc:creator>Microsoft Office User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0x0101003FA9F78E27CC4243AFEBF67C86781654</vt:lpwstr>
  </property>
</Properties>
</file>