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</p:sldIdLst>
  <p:sldSz cy="6858000" cx="12192000"/>
  <p:notesSz cx="6858000" cy="9144000"/>
  <p:embeddedFontLst>
    <p:embeddedFont>
      <p:font typeface="Ubuntu Light"/>
      <p:regular r:id="rId6"/>
      <p:bold r:id="rId7"/>
      <p:italic r:id="rId8"/>
      <p:boldItalic r:id="rId9"/>
    </p:embeddedFont>
    <p:embeddedFont>
      <p:font typeface="Ubuntu"/>
      <p:regular r:id="rId10"/>
      <p:bold r:id="rId11"/>
      <p:italic r:id="rId12"/>
      <p:boldItalic r:id="rId13"/>
    </p:embeddedFont>
    <p:embeddedFont>
      <p:font typeface="Open Sans SemiBold"/>
      <p:regular r:id="rId14"/>
      <p:bold r:id="rId15"/>
      <p:italic r:id="rId16"/>
      <p:boldItalic r:id="rId17"/>
    </p:embeddedFont>
    <p:embeddedFont>
      <p:font typeface="Open Sans Light"/>
      <p:regular r:id="rId18"/>
      <p:bold r:id="rId19"/>
      <p:italic r:id="rId20"/>
      <p:boldItalic r:id="rId21"/>
    </p:embeddedFont>
    <p:embeddedFont>
      <p:font typeface="Open Sans"/>
      <p:regular r:id="rId22"/>
      <p:bold r:id="rId23"/>
      <p:italic r:id="rId24"/>
      <p:boldItalic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6" roundtripDataSignature="AMtx7mj34lq9eovL2fvvxU6o9nRS7Hstr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OpenSansLight-italic.fntdata"/><Relationship Id="rId22" Type="http://schemas.openxmlformats.org/officeDocument/2006/relationships/font" Target="fonts/OpenSans-regular.fntdata"/><Relationship Id="rId21" Type="http://schemas.openxmlformats.org/officeDocument/2006/relationships/font" Target="fonts/OpenSansLight-boldItalic.fntdata"/><Relationship Id="rId24" Type="http://schemas.openxmlformats.org/officeDocument/2006/relationships/font" Target="fonts/OpenSans-italic.fntdata"/><Relationship Id="rId23" Type="http://schemas.openxmlformats.org/officeDocument/2006/relationships/font" Target="fonts/OpenSans-bold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font" Target="fonts/UbuntuLight-boldItalic.fntdata"/><Relationship Id="rId26" Type="http://customschemas.google.com/relationships/presentationmetadata" Target="metadata"/><Relationship Id="rId25" Type="http://schemas.openxmlformats.org/officeDocument/2006/relationships/font" Target="fonts/OpenSans-boldItalic.fntdata"/><Relationship Id="rId5" Type="http://schemas.openxmlformats.org/officeDocument/2006/relationships/slide" Target="slides/slide1.xml"/><Relationship Id="rId6" Type="http://schemas.openxmlformats.org/officeDocument/2006/relationships/font" Target="fonts/UbuntuLight-regular.fntdata"/><Relationship Id="rId7" Type="http://schemas.openxmlformats.org/officeDocument/2006/relationships/font" Target="fonts/UbuntuLight-bold.fntdata"/><Relationship Id="rId8" Type="http://schemas.openxmlformats.org/officeDocument/2006/relationships/font" Target="fonts/UbuntuLight-italic.fntdata"/><Relationship Id="rId11" Type="http://schemas.openxmlformats.org/officeDocument/2006/relationships/font" Target="fonts/Ubuntu-bold.fntdata"/><Relationship Id="rId10" Type="http://schemas.openxmlformats.org/officeDocument/2006/relationships/font" Target="fonts/Ubuntu-regular.fntdata"/><Relationship Id="rId13" Type="http://schemas.openxmlformats.org/officeDocument/2006/relationships/font" Target="fonts/Ubuntu-boldItalic.fntdata"/><Relationship Id="rId12" Type="http://schemas.openxmlformats.org/officeDocument/2006/relationships/font" Target="fonts/Ubuntu-italic.fntdata"/><Relationship Id="rId15" Type="http://schemas.openxmlformats.org/officeDocument/2006/relationships/font" Target="fonts/OpenSansSemiBold-bold.fntdata"/><Relationship Id="rId14" Type="http://schemas.openxmlformats.org/officeDocument/2006/relationships/font" Target="fonts/OpenSansSemiBold-regular.fntdata"/><Relationship Id="rId17" Type="http://schemas.openxmlformats.org/officeDocument/2006/relationships/font" Target="fonts/OpenSansSemiBold-boldItalic.fntdata"/><Relationship Id="rId16" Type="http://schemas.openxmlformats.org/officeDocument/2006/relationships/font" Target="fonts/OpenSansSemiBold-italic.fntdata"/><Relationship Id="rId19" Type="http://schemas.openxmlformats.org/officeDocument/2006/relationships/font" Target="fonts/OpenSansLight-bold.fntdata"/><Relationship Id="rId18" Type="http://schemas.openxmlformats.org/officeDocument/2006/relationships/font" Target="fonts/OpenSansLight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9" name="Google Shape;49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0" name="Google Shape;50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&amp; Double column content">
  <p:cSld name="Title &amp; Double column content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idx="1" type="body"/>
          </p:nvPr>
        </p:nvSpPr>
        <p:spPr>
          <a:xfrm>
            <a:off x="838200" y="1184275"/>
            <a:ext cx="4953000" cy="47974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78AE"/>
              </a:buClr>
              <a:buSzPts val="2000"/>
              <a:buChar char="•"/>
              <a:defRPr>
                <a:solidFill>
                  <a:srgbClr val="1B1B1B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800"/>
              <a:buChar char="•"/>
              <a:defRPr>
                <a:solidFill>
                  <a:srgbClr val="1B1B1B"/>
                </a:solidFill>
              </a:defRPr>
            </a:lvl2pPr>
            <a:lvl3pPr indent="-3302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600"/>
              <a:buChar char="•"/>
              <a:defRPr>
                <a:solidFill>
                  <a:srgbClr val="1B1B1B"/>
                </a:solidFill>
              </a:defRPr>
            </a:lvl3pPr>
            <a:lvl4pPr indent="-3175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400"/>
              <a:buChar char="•"/>
              <a:defRPr>
                <a:solidFill>
                  <a:srgbClr val="1B1B1B"/>
                </a:solidFill>
              </a:defRPr>
            </a:lvl4pPr>
            <a:lvl5pPr indent="-3048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200"/>
              <a:buChar char="•"/>
              <a:defRPr>
                <a:solidFill>
                  <a:srgbClr val="1B1B1B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2" type="body"/>
          </p:nvPr>
        </p:nvSpPr>
        <p:spPr>
          <a:xfrm>
            <a:off x="6096000" y="1184275"/>
            <a:ext cx="5257800" cy="47974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78AE"/>
              </a:buClr>
              <a:buSzPts val="2000"/>
              <a:buChar char="•"/>
              <a:defRPr>
                <a:solidFill>
                  <a:srgbClr val="1B1B1B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800"/>
              <a:buChar char="•"/>
              <a:defRPr>
                <a:solidFill>
                  <a:srgbClr val="1B1B1B"/>
                </a:solidFill>
              </a:defRPr>
            </a:lvl2pPr>
            <a:lvl3pPr indent="-3302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600"/>
              <a:buChar char="•"/>
              <a:defRPr>
                <a:solidFill>
                  <a:srgbClr val="1B1B1B"/>
                </a:solidFill>
              </a:defRPr>
            </a:lvl3pPr>
            <a:lvl4pPr indent="-3175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400"/>
              <a:buChar char="•"/>
              <a:defRPr>
                <a:solidFill>
                  <a:srgbClr val="1B1B1B"/>
                </a:solidFill>
              </a:defRPr>
            </a:lvl4pPr>
            <a:lvl5pPr indent="-3048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200"/>
              <a:buChar char="•"/>
              <a:defRPr>
                <a:solidFill>
                  <a:srgbClr val="1B1B1B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15" name="Google Shape;15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62220" y="6523544"/>
            <a:ext cx="869565" cy="189282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3"/>
          <p:cNvSpPr txBox="1"/>
          <p:nvPr/>
        </p:nvSpPr>
        <p:spPr>
          <a:xfrm>
            <a:off x="1307162" y="6497382"/>
            <a:ext cx="3164014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© Kensington. All rights reserved.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7" name="Google Shape;17;p3"/>
          <p:cNvCxnSpPr/>
          <p:nvPr/>
        </p:nvCxnSpPr>
        <p:spPr>
          <a:xfrm>
            <a:off x="352128" y="6355234"/>
            <a:ext cx="11512245" cy="0"/>
          </a:xfrm>
          <a:prstGeom prst="straightConnector1">
            <a:avLst/>
          </a:prstGeom>
          <a:noFill/>
          <a:ln cap="flat" cmpd="sng" w="12700">
            <a:solidFill>
              <a:srgbClr val="231F20"/>
            </a:solidFill>
            <a:prstDash val="solid"/>
            <a:miter lim="80"/>
            <a:headEnd len="sm" w="sm" type="none"/>
            <a:tailEnd len="sm" w="sm" type="none"/>
          </a:ln>
        </p:spPr>
      </p:cxnSp>
      <p:cxnSp>
        <p:nvCxnSpPr>
          <p:cNvPr id="18" name="Google Shape;18;p3"/>
          <p:cNvCxnSpPr/>
          <p:nvPr/>
        </p:nvCxnSpPr>
        <p:spPr>
          <a:xfrm>
            <a:off x="1307162" y="6508506"/>
            <a:ext cx="0" cy="180000"/>
          </a:xfrm>
          <a:prstGeom prst="straightConnector1">
            <a:avLst/>
          </a:prstGeom>
          <a:noFill/>
          <a:ln cap="flat" cmpd="sng" w="12700">
            <a:solidFill>
              <a:srgbClr val="1B1B1B"/>
            </a:solidFill>
            <a:prstDash val="solid"/>
            <a:miter lim="80"/>
            <a:headEnd len="sm" w="sm" type="none"/>
            <a:tailEnd len="sm" w="sm" type="none"/>
          </a:ln>
        </p:spPr>
      </p:cxnSp>
      <p:sp>
        <p:nvSpPr>
          <p:cNvPr id="19" name="Google Shape;19;p3"/>
          <p:cNvSpPr txBox="1"/>
          <p:nvPr/>
        </p:nvSpPr>
        <p:spPr>
          <a:xfrm>
            <a:off x="11413456" y="6497382"/>
            <a:ext cx="4812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b="0" i="0" lang="en-US" sz="800" u="none" cap="none" strike="noStrike">
                <a:solidFill>
                  <a:srgbClr val="231F2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‹#›</a:t>
            </a:fld>
            <a:endParaRPr b="0" i="0" sz="800" u="none" cap="none" strike="noStrike">
              <a:solidFill>
                <a:srgbClr val="231F2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Alternate section slide">
  <p:cSld name="1_Alternate section slide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/>
          <p:nvPr>
            <p:ph type="title"/>
          </p:nvPr>
        </p:nvSpPr>
        <p:spPr>
          <a:xfrm>
            <a:off x="714293" y="2108999"/>
            <a:ext cx="4590814" cy="397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0000" spcFirstLastPara="1" rIns="91425" wrap="square" tIns="4570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Ubuntu Light"/>
              <a:buNone/>
              <a:defRPr b="0" i="0" sz="2200">
                <a:solidFill>
                  <a:schemeClr val="dk1"/>
                </a:solidFill>
                <a:latin typeface="Ubuntu Light"/>
                <a:ea typeface="Ubuntu Light"/>
                <a:cs typeface="Ubuntu Light"/>
                <a:sym typeface="Ubuntu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22" name="Google Shape;22;p4"/>
          <p:cNvCxnSpPr/>
          <p:nvPr/>
        </p:nvCxnSpPr>
        <p:spPr>
          <a:xfrm>
            <a:off x="1307162" y="6508506"/>
            <a:ext cx="0" cy="180000"/>
          </a:xfrm>
          <a:prstGeom prst="straightConnector1">
            <a:avLst/>
          </a:prstGeom>
          <a:noFill/>
          <a:ln cap="flat" cmpd="sng" w="12700">
            <a:solidFill>
              <a:srgbClr val="1B1B1B"/>
            </a:solidFill>
            <a:prstDash val="solid"/>
            <a:miter lim="80"/>
            <a:headEnd len="sm" w="sm" type="none"/>
            <a:tailEnd len="sm" w="sm" type="none"/>
          </a:ln>
        </p:spPr>
      </p:cxnSp>
      <p:pic>
        <p:nvPicPr>
          <p:cNvPr id="23" name="Google Shape;23;p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62220" y="6523544"/>
            <a:ext cx="869565" cy="189282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4"/>
          <p:cNvSpPr txBox="1"/>
          <p:nvPr/>
        </p:nvSpPr>
        <p:spPr>
          <a:xfrm>
            <a:off x="11413456" y="6497382"/>
            <a:ext cx="481328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b="0" i="0" lang="en-US" sz="800" u="none" cap="none" strike="noStrike">
                <a:solidFill>
                  <a:srgbClr val="231F2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‹#›</a:t>
            </a:fld>
            <a:endParaRPr b="0" i="0" sz="800" u="none" cap="none" strike="noStrike">
              <a:solidFill>
                <a:srgbClr val="231F2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5" name="Google Shape;25;p4"/>
          <p:cNvSpPr txBox="1"/>
          <p:nvPr/>
        </p:nvSpPr>
        <p:spPr>
          <a:xfrm>
            <a:off x="1307162" y="6497382"/>
            <a:ext cx="3164014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2025 Kensington. All rights reserved.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26;p4"/>
          <p:cNvSpPr/>
          <p:nvPr/>
        </p:nvSpPr>
        <p:spPr>
          <a:xfrm>
            <a:off x="-16372" y="2162049"/>
            <a:ext cx="542224" cy="278232"/>
          </a:xfrm>
          <a:custGeom>
            <a:rect b="b" l="l" r="r" t="t"/>
            <a:pathLst>
              <a:path extrusionOk="0" h="278232" w="542224">
                <a:moveTo>
                  <a:pt x="5560" y="0"/>
                </a:moveTo>
                <a:lnTo>
                  <a:pt x="542224" y="254"/>
                </a:lnTo>
                <a:lnTo>
                  <a:pt x="373974" y="278232"/>
                </a:lnTo>
                <a:lnTo>
                  <a:pt x="0" y="278132"/>
                </a:lnTo>
                <a:cubicBezTo>
                  <a:pt x="629" y="182642"/>
                  <a:pt x="4931" y="95490"/>
                  <a:pt x="5560" y="0"/>
                </a:cubicBezTo>
                <a:close/>
              </a:path>
            </a:pathLst>
          </a:custGeom>
          <a:solidFill>
            <a:srgbClr val="0078A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cxnSp>
        <p:nvCxnSpPr>
          <p:cNvPr id="27" name="Google Shape;27;p4"/>
          <p:cNvCxnSpPr/>
          <p:nvPr/>
        </p:nvCxnSpPr>
        <p:spPr>
          <a:xfrm>
            <a:off x="352128" y="6355234"/>
            <a:ext cx="11512245" cy="0"/>
          </a:xfrm>
          <a:prstGeom prst="straightConnector1">
            <a:avLst/>
          </a:prstGeom>
          <a:noFill/>
          <a:ln cap="flat" cmpd="sng" w="12700">
            <a:solidFill>
              <a:srgbClr val="231F20"/>
            </a:solidFill>
            <a:prstDash val="solid"/>
            <a:miter lim="80"/>
            <a:headEnd len="sm" w="sm" type="none"/>
            <a:tailEnd len="sm" w="sm" type="none"/>
          </a:ln>
        </p:spPr>
      </p:cxnSp>
      <p:sp>
        <p:nvSpPr>
          <p:cNvPr id="28" name="Google Shape;28;p4"/>
          <p:cNvSpPr txBox="1"/>
          <p:nvPr>
            <p:ph idx="1" type="body"/>
          </p:nvPr>
        </p:nvSpPr>
        <p:spPr>
          <a:xfrm>
            <a:off x="714293" y="2662028"/>
            <a:ext cx="4590808" cy="30614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78AE"/>
              </a:buClr>
              <a:buSzPts val="2000"/>
              <a:buChar char="•"/>
              <a:defRPr>
                <a:solidFill>
                  <a:srgbClr val="1B1B1B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800"/>
              <a:buChar char="•"/>
              <a:defRPr>
                <a:solidFill>
                  <a:srgbClr val="1B1B1B"/>
                </a:solidFill>
              </a:defRPr>
            </a:lvl2pPr>
            <a:lvl3pPr indent="-3302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600"/>
              <a:buChar char="•"/>
              <a:defRPr b="0" i="0">
                <a:solidFill>
                  <a:srgbClr val="1B1B1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indent="-3175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400"/>
              <a:buChar char="•"/>
              <a:defRPr b="0" i="0">
                <a:solidFill>
                  <a:srgbClr val="1B1B1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indent="-3048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200"/>
              <a:buChar char="•"/>
              <a:defRPr b="0" i="0">
                <a:solidFill>
                  <a:srgbClr val="1B1B1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9" name="Google Shape;29;p4"/>
          <p:cNvSpPr/>
          <p:nvPr>
            <p:ph idx="2" type="pic"/>
          </p:nvPr>
        </p:nvSpPr>
        <p:spPr>
          <a:xfrm>
            <a:off x="5566394" y="658259"/>
            <a:ext cx="5947738" cy="5065194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extLst>
    <p:ext uri="{DCECCB84-F9BA-43D5-87BE-67443E8EF086}">
      <p15:sldGuideLst>
        <p15:guide id="1" orient="horz" pos="744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with title">
  <p:cSld name="Blank with title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/>
          <p:nvPr>
            <p:ph type="title"/>
          </p:nvPr>
        </p:nvSpPr>
        <p:spPr>
          <a:xfrm>
            <a:off x="838200" y="365125"/>
            <a:ext cx="10515600" cy="6857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0000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Ubuntu Light"/>
              <a:buNone/>
              <a:defRPr b="0" i="0" sz="3200">
                <a:solidFill>
                  <a:schemeClr val="dk1"/>
                </a:solidFill>
                <a:latin typeface="Ubuntu Light"/>
                <a:ea typeface="Ubuntu Light"/>
                <a:cs typeface="Ubuntu Light"/>
                <a:sym typeface="Ubuntu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/>
          <p:nvPr/>
        </p:nvSpPr>
        <p:spPr>
          <a:xfrm>
            <a:off x="-16372" y="568885"/>
            <a:ext cx="542224" cy="278232"/>
          </a:xfrm>
          <a:custGeom>
            <a:rect b="b" l="l" r="r" t="t"/>
            <a:pathLst>
              <a:path extrusionOk="0" h="278232" w="542224">
                <a:moveTo>
                  <a:pt x="5560" y="0"/>
                </a:moveTo>
                <a:lnTo>
                  <a:pt x="542224" y="254"/>
                </a:lnTo>
                <a:lnTo>
                  <a:pt x="373974" y="278232"/>
                </a:lnTo>
                <a:lnTo>
                  <a:pt x="0" y="278132"/>
                </a:lnTo>
                <a:cubicBezTo>
                  <a:pt x="629" y="182642"/>
                  <a:pt x="4931" y="95490"/>
                  <a:pt x="5560" y="0"/>
                </a:cubicBezTo>
                <a:close/>
              </a:path>
            </a:pathLst>
          </a:custGeom>
          <a:solidFill>
            <a:srgbClr val="0078A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id="33" name="Google Shape;33;p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62220" y="6523544"/>
            <a:ext cx="869565" cy="189282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5"/>
          <p:cNvSpPr txBox="1"/>
          <p:nvPr/>
        </p:nvSpPr>
        <p:spPr>
          <a:xfrm>
            <a:off x="11413456" y="6497382"/>
            <a:ext cx="481328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b="0" i="0" lang="en-US" sz="800" u="none" cap="none" strike="noStrike">
                <a:solidFill>
                  <a:srgbClr val="231F2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‹#›</a:t>
            </a:fld>
            <a:endParaRPr b="0" i="0" sz="800" u="none" cap="none" strike="noStrike">
              <a:solidFill>
                <a:srgbClr val="231F2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35" name="Google Shape;35;p5"/>
          <p:cNvSpPr txBox="1"/>
          <p:nvPr/>
        </p:nvSpPr>
        <p:spPr>
          <a:xfrm>
            <a:off x="1307162" y="6497382"/>
            <a:ext cx="3164014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2025 Kensington. All rights reserved.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6" name="Google Shape;36;p5"/>
          <p:cNvCxnSpPr/>
          <p:nvPr/>
        </p:nvCxnSpPr>
        <p:spPr>
          <a:xfrm>
            <a:off x="352128" y="6355234"/>
            <a:ext cx="11512245" cy="0"/>
          </a:xfrm>
          <a:prstGeom prst="straightConnector1">
            <a:avLst/>
          </a:prstGeom>
          <a:noFill/>
          <a:ln cap="flat" cmpd="sng" w="12700">
            <a:solidFill>
              <a:srgbClr val="231F20"/>
            </a:solidFill>
            <a:prstDash val="solid"/>
            <a:miter lim="80"/>
            <a:headEnd len="sm" w="sm" type="none"/>
            <a:tailEnd len="sm" w="sm" type="none"/>
          </a:ln>
        </p:spPr>
      </p:cxnSp>
      <p:cxnSp>
        <p:nvCxnSpPr>
          <p:cNvPr id="37" name="Google Shape;37;p5"/>
          <p:cNvCxnSpPr/>
          <p:nvPr/>
        </p:nvCxnSpPr>
        <p:spPr>
          <a:xfrm>
            <a:off x="1307162" y="6508506"/>
            <a:ext cx="0" cy="180000"/>
          </a:xfrm>
          <a:prstGeom prst="straightConnector1">
            <a:avLst/>
          </a:prstGeom>
          <a:noFill/>
          <a:ln cap="flat" cmpd="sng" w="12700">
            <a:solidFill>
              <a:srgbClr val="1B1B1B"/>
            </a:solidFill>
            <a:prstDash val="solid"/>
            <a:miter lim="80"/>
            <a:headEnd len="sm" w="sm" type="none"/>
            <a:tailEnd len="sm" w="sm" type="none"/>
          </a:ln>
        </p:spPr>
      </p:cxn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&amp; Single column content">
  <p:cSld name="Title &amp; Single column conten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/>
          <p:nvPr>
            <p:ph idx="1" type="body"/>
          </p:nvPr>
        </p:nvSpPr>
        <p:spPr>
          <a:xfrm>
            <a:off x="838200" y="1184275"/>
            <a:ext cx="10515600" cy="47974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78AE"/>
              </a:buClr>
              <a:buSzPts val="2000"/>
              <a:buChar char="•"/>
              <a:defRPr>
                <a:solidFill>
                  <a:srgbClr val="1B1B1B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800"/>
              <a:buChar char="•"/>
              <a:defRPr>
                <a:solidFill>
                  <a:srgbClr val="1B1B1B"/>
                </a:solidFill>
              </a:defRPr>
            </a:lvl2pPr>
            <a:lvl3pPr indent="-3302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600"/>
              <a:buChar char="•"/>
              <a:defRPr b="0" i="0">
                <a:solidFill>
                  <a:srgbClr val="1B1B1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indent="-3175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400"/>
              <a:buChar char="•"/>
              <a:defRPr b="0" i="0">
                <a:solidFill>
                  <a:srgbClr val="1B1B1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indent="-3048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200"/>
              <a:buChar char="•"/>
              <a:defRPr b="0" i="0">
                <a:solidFill>
                  <a:srgbClr val="1B1B1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type="title"/>
          </p:nvPr>
        </p:nvSpPr>
        <p:spPr>
          <a:xfrm>
            <a:off x="838200" y="365125"/>
            <a:ext cx="10515600" cy="6857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0000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8AE"/>
              </a:buClr>
              <a:buSzPts val="3200"/>
              <a:buFont typeface="Ubuntu Light"/>
              <a:buNone/>
              <a:defRPr b="0" i="0" sz="3200">
                <a:solidFill>
                  <a:schemeClr val="dk1"/>
                </a:solidFill>
                <a:latin typeface="Ubuntu Light"/>
                <a:ea typeface="Ubuntu Light"/>
                <a:cs typeface="Ubuntu Light"/>
                <a:sym typeface="Ubuntu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41" name="Google Shape;41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62220" y="6523544"/>
            <a:ext cx="869565" cy="189282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6"/>
          <p:cNvSpPr txBox="1"/>
          <p:nvPr/>
        </p:nvSpPr>
        <p:spPr>
          <a:xfrm>
            <a:off x="11413456" y="6497382"/>
            <a:ext cx="481328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b="0" i="0" lang="en-US" sz="800" u="none" cap="none" strike="noStrike">
                <a:solidFill>
                  <a:srgbClr val="231F2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‹#›</a:t>
            </a:fld>
            <a:endParaRPr b="0" i="0" sz="800" u="none" cap="none" strike="noStrike">
              <a:solidFill>
                <a:srgbClr val="231F2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43" name="Google Shape;43;p6"/>
          <p:cNvSpPr txBox="1"/>
          <p:nvPr/>
        </p:nvSpPr>
        <p:spPr>
          <a:xfrm>
            <a:off x="1307162" y="6497382"/>
            <a:ext cx="3164014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2025 Kensington. All rights reserved.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" name="Google Shape;44;p6"/>
          <p:cNvSpPr/>
          <p:nvPr/>
        </p:nvSpPr>
        <p:spPr>
          <a:xfrm>
            <a:off x="-16372" y="568885"/>
            <a:ext cx="542224" cy="278232"/>
          </a:xfrm>
          <a:custGeom>
            <a:rect b="b" l="l" r="r" t="t"/>
            <a:pathLst>
              <a:path extrusionOk="0" h="278232" w="542224">
                <a:moveTo>
                  <a:pt x="5560" y="0"/>
                </a:moveTo>
                <a:lnTo>
                  <a:pt x="542224" y="254"/>
                </a:lnTo>
                <a:lnTo>
                  <a:pt x="373974" y="278232"/>
                </a:lnTo>
                <a:lnTo>
                  <a:pt x="0" y="278132"/>
                </a:lnTo>
                <a:cubicBezTo>
                  <a:pt x="629" y="182642"/>
                  <a:pt x="4931" y="95490"/>
                  <a:pt x="5560" y="0"/>
                </a:cubicBezTo>
                <a:close/>
              </a:path>
            </a:pathLst>
          </a:custGeom>
          <a:solidFill>
            <a:srgbClr val="0078A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cxnSp>
        <p:nvCxnSpPr>
          <p:cNvPr id="45" name="Google Shape;45;p6"/>
          <p:cNvCxnSpPr/>
          <p:nvPr/>
        </p:nvCxnSpPr>
        <p:spPr>
          <a:xfrm>
            <a:off x="352128" y="6355234"/>
            <a:ext cx="11512245" cy="0"/>
          </a:xfrm>
          <a:prstGeom prst="straightConnector1">
            <a:avLst/>
          </a:prstGeom>
          <a:noFill/>
          <a:ln cap="flat" cmpd="sng" w="12700">
            <a:solidFill>
              <a:srgbClr val="231F20"/>
            </a:solidFill>
            <a:prstDash val="solid"/>
            <a:miter lim="80"/>
            <a:headEnd len="sm" w="sm" type="none"/>
            <a:tailEnd len="sm" w="sm" type="none"/>
          </a:ln>
        </p:spPr>
      </p:cxnSp>
      <p:cxnSp>
        <p:nvCxnSpPr>
          <p:cNvPr id="46" name="Google Shape;46;p6"/>
          <p:cNvCxnSpPr/>
          <p:nvPr/>
        </p:nvCxnSpPr>
        <p:spPr>
          <a:xfrm>
            <a:off x="1307162" y="6508506"/>
            <a:ext cx="0" cy="180000"/>
          </a:xfrm>
          <a:prstGeom prst="straightConnector1">
            <a:avLst/>
          </a:prstGeom>
          <a:noFill/>
          <a:ln cap="flat" cmpd="sng" w="12700">
            <a:solidFill>
              <a:srgbClr val="1B1B1B"/>
            </a:solidFill>
            <a:prstDash val="solid"/>
            <a:miter lim="80"/>
            <a:headEnd len="sm" w="sm" type="none"/>
            <a:tailEnd len="sm" w="sm" type="none"/>
          </a:ln>
        </p:spPr>
      </p:cxn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838200" y="365125"/>
            <a:ext cx="10515600" cy="6857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0000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Ubuntu Light"/>
              <a:buNone/>
              <a:defRPr b="0" i="0" sz="3200" u="none" cap="none" strike="noStrike">
                <a:solidFill>
                  <a:schemeClr val="dk1"/>
                </a:solidFill>
                <a:latin typeface="Ubuntu Light"/>
                <a:ea typeface="Ubuntu Light"/>
                <a:cs typeface="Ubuntu Light"/>
                <a:sym typeface="Ubuntu Ligh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838200" y="1416193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B1B1B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1B1B1B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B1B1B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rgbClr val="1B1B1B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30200" lvl="2" marL="13716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1B1B1B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B1B1B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rgbClr val="1B1B1B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04800" lvl="4" marL="22860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B1B1B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1B1B1B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"/>
          <p:cNvSpPr txBox="1"/>
          <p:nvPr>
            <p:ph idx="2" type="body"/>
          </p:nvPr>
        </p:nvSpPr>
        <p:spPr>
          <a:xfrm>
            <a:off x="811100" y="1433950"/>
            <a:ext cx="5430900" cy="420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5425" lvl="0" marL="2286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050"/>
              <a:buChar char="•"/>
            </a:pPr>
            <a:r>
              <a:rPr b="1" lang="en-US" sz="1050"/>
              <a:t>Ergonomic Wave Design Keyboard with Built-In Wrist Rest</a:t>
            </a:r>
            <a:br>
              <a:rPr lang="en-US" sz="1050"/>
            </a:br>
            <a:r>
              <a:rPr lang="en-US" sz="1050"/>
              <a:t>Easy to learn and includes a memory foam wrist rest and adjustable tilt options.</a:t>
            </a:r>
            <a:endParaRPr sz="1050"/>
          </a:p>
          <a:p>
            <a:pPr indent="-225425" lvl="0" marL="2286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050"/>
              <a:buChar char="•"/>
            </a:pPr>
            <a:r>
              <a:rPr b="1" lang="en-US" sz="1050"/>
              <a:t>Quiet, Responsive Typing</a:t>
            </a:r>
            <a:br>
              <a:rPr lang="en-US" sz="1050"/>
            </a:br>
            <a:r>
              <a:rPr lang="en-US" sz="1050"/>
              <a:t>High-quality membrane key switches deliver a quiet and comfortable typing experience.</a:t>
            </a:r>
            <a:endParaRPr sz="1050"/>
          </a:p>
          <a:p>
            <a:pPr indent="-225425" lvl="0" marL="2286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050"/>
              <a:buChar char="•"/>
            </a:pPr>
            <a:r>
              <a:rPr b="1" lang="en-US" sz="1050"/>
              <a:t>Programmable Keys</a:t>
            </a:r>
            <a:r>
              <a:rPr lang="en-US" sz="1000">
                <a:solidFill>
                  <a:srgbClr val="222222"/>
                </a:solidFill>
                <a:highlight>
                  <a:srgbClr val="FFFFFF"/>
                </a:highlight>
              </a:rPr>
              <a:t>*</a:t>
            </a:r>
            <a:r>
              <a:rPr lang="en-US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br>
              <a:rPr lang="en-US" sz="1050"/>
            </a:br>
            <a:r>
              <a:rPr lang="en-US" sz="1050">
                <a:solidFill>
                  <a:srgbClr val="222222"/>
                </a:solidFill>
              </a:rPr>
              <a:t>Customize up to 20 keys with optional Kensington Konnect™ software.</a:t>
            </a:r>
            <a:endParaRPr sz="1050">
              <a:solidFill>
                <a:srgbClr val="222222"/>
              </a:solidFill>
            </a:endParaRPr>
          </a:p>
          <a:p>
            <a:pPr indent="-225425" lvl="0" marL="2286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050"/>
              <a:buChar char="•"/>
            </a:pPr>
            <a:r>
              <a:rPr b="1" lang="en-US" sz="1050"/>
              <a:t>Long-Lasting Rechargeable Battery</a:t>
            </a:r>
            <a:r>
              <a:rPr lang="en-US" sz="1050"/>
              <a:t> </a:t>
            </a:r>
            <a:br>
              <a:rPr lang="en-US" sz="1050"/>
            </a:br>
            <a:r>
              <a:rPr lang="en-US" sz="1050"/>
              <a:t>Up to 3 months** on a single charge. When it’s time to recharge, simply connect the included USB-C</a:t>
            </a:r>
            <a:r>
              <a:rPr baseline="30000" lang="en-US" sz="1050"/>
              <a:t>®</a:t>
            </a:r>
            <a:r>
              <a:rPr lang="en-US" sz="1050"/>
              <a:t> cable.</a:t>
            </a:r>
            <a:endParaRPr sz="1050"/>
          </a:p>
          <a:p>
            <a:pPr indent="-225425" lvl="0" marL="2286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050"/>
              <a:buChar char="•"/>
            </a:pPr>
            <a:r>
              <a:rPr b="1" lang="en-US" sz="1050"/>
              <a:t>LED Status Indicators</a:t>
            </a:r>
            <a:r>
              <a:rPr lang="en-US" sz="1050"/>
              <a:t> </a:t>
            </a:r>
            <a:br>
              <a:rPr lang="en-US" sz="1050"/>
            </a:br>
            <a:r>
              <a:rPr lang="en-US" sz="1050"/>
              <a:t>Indicators for Num Lock, Caps Lock, battery status, and device pairing.</a:t>
            </a:r>
            <a:endParaRPr sz="1050"/>
          </a:p>
          <a:p>
            <a:pPr indent="-225425" lvl="0" marL="2286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050"/>
              <a:buChar char="•"/>
            </a:pPr>
            <a:r>
              <a:rPr b="1" lang="en-US" sz="1050">
                <a:solidFill>
                  <a:srgbClr val="222222"/>
                </a:solidFill>
                <a:highlight>
                  <a:srgbClr val="FFFFFF"/>
                </a:highlight>
              </a:rPr>
              <a:t>1800 Layout</a:t>
            </a:r>
            <a:br>
              <a:rPr lang="en-US" sz="1050"/>
            </a:br>
            <a:r>
              <a:rPr lang="en-US" sz="1050"/>
              <a:t>Preserves essential functionality while reducing overall desktop footprint.</a:t>
            </a:r>
            <a:endParaRPr sz="1050"/>
          </a:p>
          <a:p>
            <a:pPr indent="-225425" lvl="0" marL="2286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050"/>
              <a:buChar char="•"/>
            </a:pPr>
            <a:r>
              <a:rPr b="1" lang="en-US" sz="1050"/>
              <a:t>Multi-Device Wireless Connectivity</a:t>
            </a:r>
            <a:br>
              <a:rPr lang="en-US" sz="1050"/>
            </a:br>
            <a:r>
              <a:rPr lang="en-US" sz="1050"/>
              <a:t>Connect to three devices at once via 2x Bluetooth® connections and 1x 2.4GHz USB-A </a:t>
            </a:r>
            <a:r>
              <a:rPr lang="en-US" sz="1000">
                <a:solidFill>
                  <a:srgbClr val="222222"/>
                </a:solidFill>
                <a:highlight>
                  <a:schemeClr val="lt1"/>
                </a:highlight>
              </a:rPr>
              <a:t>nano</a:t>
            </a:r>
            <a:r>
              <a:rPr lang="en-US" sz="1050"/>
              <a:t> dongle. </a:t>
            </a:r>
            <a:r>
              <a:rPr lang="en-US" sz="1050">
                <a:solidFill>
                  <a:srgbClr val="222222"/>
                </a:solidFill>
                <a:highlight>
                  <a:schemeClr val="lt1"/>
                </a:highlight>
              </a:rPr>
              <a:t>Compatible with Windows, macOS, and ChromeOS.</a:t>
            </a:r>
            <a:r>
              <a:rPr lang="en-US" sz="1050">
                <a:solidFill>
                  <a:srgbClr val="000000"/>
                </a:solidFill>
              </a:rPr>
              <a:t> </a:t>
            </a:r>
            <a:endParaRPr sz="1050"/>
          </a:p>
          <a:p>
            <a:pPr indent="-225425" lvl="0" marL="2286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050"/>
              <a:buChar char="•"/>
            </a:pPr>
            <a:r>
              <a:rPr b="1" lang="en-US" sz="1050">
                <a:solidFill>
                  <a:srgbClr val="222222"/>
                </a:solidFill>
                <a:highlight>
                  <a:schemeClr val="lt1"/>
                </a:highlight>
              </a:rPr>
              <a:t>Sustainability Attributes</a:t>
            </a:r>
            <a:br>
              <a:rPr lang="en-US" sz="1050"/>
            </a:br>
            <a:r>
              <a:rPr lang="en-US" sz="1050">
                <a:solidFill>
                  <a:srgbClr val="222222"/>
                </a:solidFill>
                <a:highlight>
                  <a:srgbClr val="FFFFFF"/>
                </a:highlight>
              </a:rPr>
              <a:t>Outer case and keycaps contain 49% post-consumer recycled (PCR) content</a:t>
            </a:r>
            <a:r>
              <a:rPr lang="en-US" sz="1050"/>
              <a:t> and it ships in FSC</a:t>
            </a:r>
            <a:r>
              <a:rPr baseline="30000" lang="en-US" sz="1050"/>
              <a:t>® </a:t>
            </a:r>
            <a:r>
              <a:rPr lang="en-US" sz="1050"/>
              <a:t>certified packaging.</a:t>
            </a:r>
            <a:endParaRPr sz="1050"/>
          </a:p>
          <a:p>
            <a:pPr indent="-225425" lvl="0" marL="2286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050"/>
              <a:buFont typeface="Open Sans"/>
              <a:buChar char="•"/>
            </a:pPr>
            <a:r>
              <a:rPr b="1" lang="en-US" sz="1050"/>
              <a:t>Kensington Quality &amp; Warranty</a:t>
            </a:r>
            <a:br>
              <a:rPr b="1" lang="en-US" sz="1050"/>
            </a:br>
            <a:r>
              <a:rPr lang="en-US" sz="1050"/>
              <a:t>Tested for durability and backed by professional support and a 3-year limited warranty.</a:t>
            </a:r>
            <a:endParaRPr sz="1050"/>
          </a:p>
        </p:txBody>
      </p:sp>
      <p:pic>
        <p:nvPicPr>
          <p:cNvPr id="53" name="Google Shape;53;p1" title="ke-K72487-v2-ww.png"/>
          <p:cNvPicPr preferRelativeResize="0"/>
          <p:nvPr/>
        </p:nvPicPr>
        <p:blipFill rotWithShape="1">
          <a:blip r:embed="rId3">
            <a:alphaModFix/>
          </a:blip>
          <a:srcRect b="-15116" l="5436" r="18006" t="-12663"/>
          <a:stretch/>
        </p:blipFill>
        <p:spPr>
          <a:xfrm>
            <a:off x="6508650" y="1211737"/>
            <a:ext cx="5109949" cy="4434527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1"/>
          <p:cNvSpPr txBox="1"/>
          <p:nvPr>
            <p:ph idx="4294967295" type="title"/>
          </p:nvPr>
        </p:nvSpPr>
        <p:spPr>
          <a:xfrm>
            <a:off x="741300" y="941500"/>
            <a:ext cx="113442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0000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Ubuntu Light"/>
              <a:buNone/>
            </a:pPr>
            <a:r>
              <a:rPr lang="en-US"/>
              <a:t>Pro Fit</a:t>
            </a:r>
            <a:r>
              <a:rPr baseline="30000" lang="en-US"/>
              <a:t>™</a:t>
            </a:r>
            <a:r>
              <a:rPr lang="en-US"/>
              <a:t> Ergo KB620-RC Wireless Rechargeable EQ Keyboard</a:t>
            </a:r>
            <a:endParaRPr/>
          </a:p>
        </p:txBody>
      </p:sp>
      <p:grpSp>
        <p:nvGrpSpPr>
          <p:cNvPr id="55" name="Google Shape;55;p1"/>
          <p:cNvGrpSpPr/>
          <p:nvPr/>
        </p:nvGrpSpPr>
        <p:grpSpPr>
          <a:xfrm>
            <a:off x="745327" y="5849525"/>
            <a:ext cx="1608000" cy="316497"/>
            <a:chOff x="533888" y="5730016"/>
            <a:chExt cx="1608000" cy="316497"/>
          </a:xfrm>
        </p:grpSpPr>
        <p:sp>
          <p:nvSpPr>
            <p:cNvPr id="56" name="Google Shape;56;p1"/>
            <p:cNvSpPr/>
            <p:nvPr/>
          </p:nvSpPr>
          <p:spPr>
            <a:xfrm>
              <a:off x="601358" y="5767217"/>
              <a:ext cx="1500923" cy="279296"/>
            </a:xfrm>
            <a:custGeom>
              <a:rect b="b" l="l" r="r" t="t"/>
              <a:pathLst>
                <a:path extrusionOk="0" h="280700" w="1519922">
                  <a:moveTo>
                    <a:pt x="0" y="0"/>
                  </a:moveTo>
                  <a:lnTo>
                    <a:pt x="1519922" y="0"/>
                  </a:lnTo>
                  <a:lnTo>
                    <a:pt x="1351672" y="277978"/>
                  </a:lnTo>
                  <a:lnTo>
                    <a:pt x="0" y="2807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937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60325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3D5A"/>
                </a:buClr>
                <a:buSzPts val="1400"/>
                <a:buFont typeface="Arial"/>
                <a:buNone/>
              </a:pPr>
              <a:r>
                <a:t/>
              </a:r>
              <a:endParaRPr b="1" i="0" sz="1400" u="none" cap="none" strike="noStrike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endParaRPr>
            </a:p>
          </p:txBody>
        </p:sp>
        <p:sp>
          <p:nvSpPr>
            <p:cNvPr id="57" name="Google Shape;57;p1"/>
            <p:cNvSpPr txBox="1"/>
            <p:nvPr/>
          </p:nvSpPr>
          <p:spPr>
            <a:xfrm>
              <a:off x="533888" y="5730016"/>
              <a:ext cx="16080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60325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en-US" sz="1400" u="none" cap="none" strike="noStrike">
                  <a:solidFill>
                    <a:srgbClr val="FFFFFF"/>
                  </a:solidFill>
                  <a:latin typeface="Ubuntu"/>
                  <a:ea typeface="Ubuntu"/>
                  <a:cs typeface="Ubuntu"/>
                  <a:sym typeface="Ubuntu"/>
                </a:rPr>
                <a:t>K72487NA/UK</a:t>
              </a:r>
              <a:endParaRPr b="1" i="0" sz="1400" u="none" cap="none" strike="noStrike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endParaRPr>
            </a:p>
          </p:txBody>
        </p:sp>
      </p:grpSp>
      <p:sp>
        <p:nvSpPr>
          <p:cNvPr id="58" name="Google Shape;58;p1"/>
          <p:cNvSpPr txBox="1"/>
          <p:nvPr/>
        </p:nvSpPr>
        <p:spPr>
          <a:xfrm>
            <a:off x="2329400" y="5852018"/>
            <a:ext cx="84636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rgbClr val="757575"/>
                </a:solidFill>
                <a:highlight>
                  <a:schemeClr val="lt1"/>
                </a:highlight>
                <a:latin typeface="Open Sans"/>
                <a:ea typeface="Open Sans"/>
                <a:cs typeface="Open Sans"/>
                <a:sym typeface="Open Sans"/>
              </a:rPr>
              <a:t>*Programmable buttons and shortcuts are optimized for Windows and macOS. Some ChromeOS shortcuts and customization features may not be supported.</a:t>
            </a:r>
            <a:endParaRPr b="0" i="0" sz="800" u="none" cap="none" strike="noStrike">
              <a:solidFill>
                <a:srgbClr val="757575"/>
              </a:solidFill>
              <a:highlight>
                <a:srgbClr val="FFFFFF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rgbClr val="757575"/>
                </a:solidFill>
                <a:highlight>
                  <a:srgbClr val="FFFFFF"/>
                </a:highlight>
                <a:latin typeface="Open Sans"/>
                <a:ea typeface="Open Sans"/>
                <a:cs typeface="Open Sans"/>
                <a:sym typeface="Open Sans"/>
              </a:rPr>
              <a:t>*</a:t>
            </a:r>
            <a:r>
              <a:rPr b="0" i="0" lang="en-US" sz="800" u="none" cap="none" strike="noStrike">
                <a:solidFill>
                  <a:srgbClr val="757575"/>
                </a:solidFill>
                <a:highlight>
                  <a:schemeClr val="lt1"/>
                </a:highlight>
                <a:latin typeface="Open Sans"/>
                <a:ea typeface="Open Sans"/>
                <a:cs typeface="Open Sans"/>
                <a:sym typeface="Open Sans"/>
              </a:rPr>
              <a:t>*</a:t>
            </a:r>
            <a:r>
              <a:rPr b="0" i="0" lang="en-US" sz="800" u="none" cap="none" strike="noStrike">
                <a:solidFill>
                  <a:srgbClr val="757575"/>
                </a:solidFill>
                <a:highlight>
                  <a:srgbClr val="FFFFFF"/>
                </a:highlight>
                <a:latin typeface="Open Sans"/>
                <a:ea typeface="Open Sans"/>
                <a:cs typeface="Open Sans"/>
                <a:sym typeface="Open Sans"/>
              </a:rPr>
              <a:t>Battery life may vary based on usage.</a:t>
            </a:r>
            <a:endParaRPr b="0" i="0" sz="800" u="none" cap="none" strike="noStrike">
              <a:solidFill>
                <a:srgbClr val="757575"/>
              </a:solidFill>
              <a:highlight>
                <a:srgbClr val="FFFFFF"/>
              </a:highlight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9" name="Google Shape;59;p1"/>
          <p:cNvSpPr/>
          <p:nvPr/>
        </p:nvSpPr>
        <p:spPr>
          <a:xfrm>
            <a:off x="0" y="229646"/>
            <a:ext cx="4487517" cy="624061"/>
          </a:xfrm>
          <a:custGeom>
            <a:rect b="b" l="l" r="r" t="t"/>
            <a:pathLst>
              <a:path extrusionOk="0" h="277978" w="1998894">
                <a:moveTo>
                  <a:pt x="0" y="0"/>
                </a:moveTo>
                <a:lnTo>
                  <a:pt x="1998894" y="0"/>
                </a:lnTo>
                <a:lnTo>
                  <a:pt x="1830644" y="277978"/>
                </a:lnTo>
                <a:lnTo>
                  <a:pt x="0" y="277978"/>
                </a:lnTo>
                <a:lnTo>
                  <a:pt x="0" y="0"/>
                </a:lnTo>
                <a:close/>
              </a:path>
            </a:pathLst>
          </a:custGeom>
          <a:solidFill>
            <a:srgbClr val="0078AE"/>
          </a:solidFill>
          <a:ln cap="flat" cmpd="sng" w="9525">
            <a:solidFill>
              <a:srgbClr val="0078A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D5A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60" name="Google Shape;60;p1"/>
          <p:cNvSpPr txBox="1"/>
          <p:nvPr/>
        </p:nvSpPr>
        <p:spPr>
          <a:xfrm>
            <a:off x="232780" y="372400"/>
            <a:ext cx="42546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post-consumer recycled</a:t>
            </a:r>
            <a:endParaRPr b="0" i="0" sz="1800" u="none" cap="none" strike="noStrike">
              <a:solidFill>
                <a:srgbClr val="003D5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1" name="Google Shape;61;p1" title="pp-us-EQ-icon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198501" y="4415350"/>
            <a:ext cx="1568401" cy="1568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Kensington_Color_Scheme">
      <a:dk1>
        <a:srgbClr val="003D5A"/>
      </a:dk1>
      <a:lt1>
        <a:srgbClr val="FFFFFF"/>
      </a:lt1>
      <a:dk2>
        <a:srgbClr val="F7F8F7"/>
      </a:dk2>
      <a:lt2>
        <a:srgbClr val="00D1FE"/>
      </a:lt2>
      <a:accent1>
        <a:srgbClr val="0078AE"/>
      </a:accent1>
      <a:accent2>
        <a:srgbClr val="003D5B"/>
      </a:accent2>
      <a:accent3>
        <a:srgbClr val="0069A7"/>
      </a:accent3>
      <a:accent4>
        <a:srgbClr val="EBEBEB"/>
      </a:accent4>
      <a:accent5>
        <a:srgbClr val="5B9BD5"/>
      </a:accent5>
      <a:accent6>
        <a:srgbClr val="70AD47"/>
      </a:accent6>
      <a:hlink>
        <a:srgbClr val="0078AD"/>
      </a:hlink>
      <a:folHlink>
        <a:srgbClr val="71717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2019-01-22T23:39:09Z</dcterms:created>
  <dc:creator>Microsoft Office User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0x0101003FA9F78E27CC4243AFEBF67C86781654</vt:lpwstr>
  </property>
</Properties>
</file>