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Ubuntu Light"/>
      <p:regular r:id="rId6"/>
      <p:bold r:id="rId7"/>
      <p:italic r:id="rId8"/>
      <p:boldItalic r:id="rId9"/>
    </p:embeddedFont>
    <p:embeddedFont>
      <p:font typeface="Ubuntu"/>
      <p:regular r:id="rId10"/>
      <p:bold r:id="rId11"/>
      <p:italic r:id="rId12"/>
      <p:boldItalic r:id="rId13"/>
    </p:embeddedFont>
    <p:embeddedFont>
      <p:font typeface="Open Sans Light"/>
      <p:regular r:id="rId14"/>
      <p:bold r:id="rId15"/>
      <p:italic r:id="rId16"/>
      <p:boldItalic r:id="rId17"/>
    </p:embeddedFon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gYKZOo4fB5VYHULqxUvDQMBv5s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11" Type="http://schemas.openxmlformats.org/officeDocument/2006/relationships/font" Target="fonts/Ubuntu-bold.fntdata"/><Relationship Id="rId22" Type="http://customschemas.google.com/relationships/presentationmetadata" Target="metadata"/><Relationship Id="rId10" Type="http://schemas.openxmlformats.org/officeDocument/2006/relationships/font" Target="fonts/Ubuntu-regular.fntdata"/><Relationship Id="rId21" Type="http://schemas.openxmlformats.org/officeDocument/2006/relationships/font" Target="fonts/OpenSans-boldItalic.fntdata"/><Relationship Id="rId13" Type="http://schemas.openxmlformats.org/officeDocument/2006/relationships/font" Target="fonts/Ubuntu-boldItalic.fntdata"/><Relationship Id="rId12" Type="http://schemas.openxmlformats.org/officeDocument/2006/relationships/font" Target="fonts/Ubuntu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UbuntuLight-boldItalic.fntdata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slide" Target="slides/slide1.xml"/><Relationship Id="rId19" Type="http://schemas.openxmlformats.org/officeDocument/2006/relationships/font" Target="fonts/OpenSans-bold.fntdata"/><Relationship Id="rId6" Type="http://schemas.openxmlformats.org/officeDocument/2006/relationships/font" Target="fonts/UbuntuLight-regular.fntdata"/><Relationship Id="rId18" Type="http://schemas.openxmlformats.org/officeDocument/2006/relationships/font" Target="fonts/OpenSans-regular.fntdata"/><Relationship Id="rId7" Type="http://schemas.openxmlformats.org/officeDocument/2006/relationships/font" Target="fonts/UbuntuLight-bold.fntdata"/><Relationship Id="rId8" Type="http://schemas.openxmlformats.org/officeDocument/2006/relationships/font" Target="fonts/UbuntuLigh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" name="Google Shape;5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Double column content">
  <p:cSld name="Title &amp; Double column conten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idx="1" type="body"/>
          </p:nvPr>
        </p:nvSpPr>
        <p:spPr>
          <a:xfrm>
            <a:off x="838200" y="1184275"/>
            <a:ext cx="49530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2" type="body"/>
          </p:nvPr>
        </p:nvSpPr>
        <p:spPr>
          <a:xfrm>
            <a:off x="6096000" y="1184275"/>
            <a:ext cx="52578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" name="Google Shape;18;p3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" name="Google Shape;19;p3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" name="Google Shape;20;p3"/>
          <p:cNvSpPr txBox="1"/>
          <p:nvPr/>
        </p:nvSpPr>
        <p:spPr>
          <a:xfrm>
            <a:off x="11413456" y="6497382"/>
            <a:ext cx="481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lternate section slide">
  <p:cSld name="1_Alternate section slid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714293" y="2108999"/>
            <a:ext cx="4590814" cy="397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 Light"/>
              <a:buNone/>
              <a:defRPr b="0" i="0" sz="2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3" name="Google Shape;23;p4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4" name="Google Shape;24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6" name="Google Shape;26;p4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-16372" y="2162049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28" name="Google Shape;28;p4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14293" y="2662028"/>
            <a:ext cx="4590808" cy="3061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/>
          <p:nvPr>
            <p:ph idx="2" type="pic"/>
          </p:nvPr>
        </p:nvSpPr>
        <p:spPr>
          <a:xfrm>
            <a:off x="5566394" y="658259"/>
            <a:ext cx="5947738" cy="50651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74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title">
  <p:cSld name="Blank with 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6" name="Google Shape;36;p5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" name="Google Shape;37;p5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8" name="Google Shape;38;p5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ingle column content">
  <p:cSld name="Title &amp; Single column conte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idx="1" type="body"/>
          </p:nvPr>
        </p:nvSpPr>
        <p:spPr>
          <a:xfrm>
            <a:off x="838200" y="1184275"/>
            <a:ext cx="105156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8AE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2" name="Google Shape;42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6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4" name="Google Shape;44;p6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46" name="Google Shape;46;p6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7" name="Google Shape;47;p6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 u="none" cap="none" strike="noStrike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838200" y="14161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>
            <a:off x="-16372" y="535350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"/>
          <p:cNvSpPr txBox="1"/>
          <p:nvPr>
            <p:ph idx="2" type="body"/>
          </p:nvPr>
        </p:nvSpPr>
        <p:spPr>
          <a:xfrm>
            <a:off x="811100" y="1423100"/>
            <a:ext cx="6106500" cy="4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100"/>
              <a:buChar char="•"/>
            </a:pPr>
            <a:r>
              <a:rPr b="1" lang="en-US" sz="1100"/>
              <a:t>Ergonomist-Approved 60° Vertical Design</a:t>
            </a:r>
            <a:r>
              <a:rPr lang="en-US" sz="1100"/>
              <a:t>  </a:t>
            </a:r>
            <a:br>
              <a:rPr lang="en-US" sz="1100"/>
            </a:br>
            <a:r>
              <a:rPr lang="en-US" sz="1100"/>
              <a:t>Contoured shape is designed to support more natural wrist and thumb positioning.</a:t>
            </a:r>
            <a:endParaRPr sz="11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100"/>
              <a:buChar char="•"/>
            </a:pPr>
            <a:r>
              <a:rPr b="1" lang="en-US" sz="1100"/>
              <a:t>Plug &amp; Play Wired Connection</a:t>
            </a:r>
            <a:r>
              <a:rPr lang="en-US" sz="1100"/>
              <a:t> </a:t>
            </a:r>
            <a:br>
              <a:rPr lang="en-US" sz="1100"/>
            </a:br>
            <a:r>
              <a:rPr lang="en-US" sz="1100"/>
              <a:t>Wired USB-C</a:t>
            </a:r>
            <a:r>
              <a:rPr baseline="30000" lang="en-US" sz="1100"/>
              <a:t>®</a:t>
            </a:r>
            <a:r>
              <a:rPr lang="en-US" sz="1100"/>
              <a:t> connection with USB-A adapter delivers reliable performance.</a:t>
            </a:r>
            <a:endParaRPr sz="11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100"/>
              <a:buChar char="•"/>
            </a:pPr>
            <a:r>
              <a:rPr b="1" lang="en-US" sz="1100"/>
              <a:t>Metal 4D Scroll Wheel</a:t>
            </a:r>
            <a:r>
              <a:rPr lang="en-US" sz="1100"/>
              <a:t>  </a:t>
            </a:r>
            <a:br>
              <a:rPr lang="en-US" sz="1100"/>
            </a:br>
            <a:r>
              <a:rPr lang="en-US" sz="1100">
                <a:solidFill>
                  <a:srgbClr val="222222"/>
                </a:solidFill>
              </a:rPr>
              <a:t>Supports smooth vertical scrolling and </a:t>
            </a: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</a:rPr>
              <a:t>side-to-side</a:t>
            </a:r>
            <a:r>
              <a:rPr lang="en-US" sz="1100">
                <a:solidFill>
                  <a:srgbClr val="222222"/>
                </a:solidFill>
              </a:rPr>
              <a:t> navigation with a simple tilt.</a:t>
            </a:r>
            <a:endParaRPr sz="1100">
              <a:solidFill>
                <a:srgbClr val="222222"/>
              </a:solidFill>
            </a:endParaRPr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100"/>
              <a:buChar char="•"/>
            </a:pPr>
            <a:r>
              <a:rPr b="1" lang="en-US" sz="1100"/>
              <a:t>High-Precision Optical Tracking</a:t>
            </a:r>
            <a:r>
              <a:rPr lang="en-US" sz="1100"/>
              <a:t>  </a:t>
            </a:r>
            <a:br>
              <a:rPr lang="en-US" sz="1100"/>
            </a:br>
            <a:r>
              <a:rPr lang="en-US" sz="1100"/>
              <a:t>A </a:t>
            </a: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</a:rPr>
              <a:t>high-precision</a:t>
            </a:r>
            <a:r>
              <a:rPr lang="en-US" sz="1100"/>
              <a:t> optical sensor paired with a 34mm </a:t>
            </a: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</a:rPr>
              <a:t>thumb-operated</a:t>
            </a:r>
            <a:r>
              <a:rPr lang="en-US" sz="1100"/>
              <a:t> trackball delivers smooth, accurate cursor control and four DPI settings (400–1600).</a:t>
            </a:r>
            <a:endParaRPr sz="11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100"/>
              <a:buChar char="•"/>
            </a:pPr>
            <a:r>
              <a:rPr b="1" lang="en-US" sz="1100"/>
              <a:t>9 Programmable Buttons</a:t>
            </a:r>
            <a:r>
              <a:rPr lang="en-US" sz="1100"/>
              <a:t>  </a:t>
            </a:r>
            <a:br>
              <a:rPr lang="en-US" sz="1100"/>
            </a:br>
            <a:r>
              <a:rPr lang="en-US" sz="1100"/>
              <a:t>Customize shortcuts (via Kensington Konnect™) for one-touch access to your most-used commands.</a:t>
            </a:r>
            <a:endParaRPr sz="11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100"/>
              <a:buChar char="•"/>
            </a:pPr>
            <a:r>
              <a:rPr b="1" lang="en-US" sz="1100"/>
              <a:t>Easy-Clean Design</a:t>
            </a:r>
            <a:r>
              <a:rPr lang="en-US" sz="1100"/>
              <a:t>  </a:t>
            </a:r>
            <a:br>
              <a:rPr lang="en-US" sz="1100"/>
            </a:br>
            <a:r>
              <a:rPr lang="en-US" sz="1100"/>
              <a:t>Patented push-button trackball ejection—easily remove the ball for cleaning and </a:t>
            </a:r>
            <a:br>
              <a:rPr lang="en-US" sz="1100"/>
            </a:br>
            <a:r>
              <a:rPr lang="en-US" sz="1100"/>
              <a:t>maintenance.</a:t>
            </a:r>
            <a:endParaRPr sz="11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100"/>
              <a:buChar char="•"/>
            </a:pPr>
            <a:r>
              <a:rPr b="1" lang="en-US" sz="1100">
                <a:solidFill>
                  <a:srgbClr val="222222"/>
                </a:solidFill>
                <a:highlight>
                  <a:srgbClr val="FFFFFF"/>
                </a:highlight>
              </a:rPr>
              <a:t>Kensington Quality and Red Dot Winner</a:t>
            </a:r>
            <a:br>
              <a:rPr lang="en-US" sz="1100"/>
            </a:br>
            <a:r>
              <a:rPr lang="en-US" sz="1100"/>
              <a:t>Built to Kensington’s professional-grade standards and supported with a 3-year limited warranty.</a:t>
            </a:r>
            <a:endParaRPr sz="1100"/>
          </a:p>
        </p:txBody>
      </p:sp>
      <p:pic>
        <p:nvPicPr>
          <p:cNvPr id="54" name="Google Shape;54;p1" title="ke-72170-v1-ww 1.png"/>
          <p:cNvPicPr preferRelativeResize="0"/>
          <p:nvPr/>
        </p:nvPicPr>
        <p:blipFill rotWithShape="1">
          <a:blip r:embed="rId3">
            <a:alphaModFix/>
          </a:blip>
          <a:srcRect b="-10091" l="2960" r="15726" t="-10610"/>
          <a:stretch/>
        </p:blipFill>
        <p:spPr>
          <a:xfrm>
            <a:off x="7007475" y="1440825"/>
            <a:ext cx="5077975" cy="502395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/>
          <p:cNvSpPr txBox="1"/>
          <p:nvPr>
            <p:ph idx="4294967295" type="title"/>
          </p:nvPr>
        </p:nvSpPr>
        <p:spPr>
          <a:xfrm>
            <a:off x="741305" y="445806"/>
            <a:ext cx="10515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000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</a:pPr>
            <a:r>
              <a:rPr lang="en-US"/>
              <a:t>Pro Fit™ Ergo TB675 Vertical </a:t>
            </a:r>
            <a:r>
              <a:rPr lang="en-US"/>
              <a:t>Wired</a:t>
            </a:r>
            <a:r>
              <a:rPr lang="en-US"/>
              <a:t> Trackball</a:t>
            </a:r>
            <a:endParaRPr/>
          </a:p>
        </p:txBody>
      </p:sp>
      <p:sp>
        <p:nvSpPr>
          <p:cNvPr id="56" name="Google Shape;56;p1"/>
          <p:cNvSpPr/>
          <p:nvPr/>
        </p:nvSpPr>
        <p:spPr>
          <a:xfrm>
            <a:off x="601358" y="5895194"/>
            <a:ext cx="1500923" cy="279296"/>
          </a:xfrm>
          <a:custGeom>
            <a:rect b="b" l="l" r="r" t="t"/>
            <a:pathLst>
              <a:path extrusionOk="0" h="280700" w="1519922">
                <a:moveTo>
                  <a:pt x="0" y="0"/>
                </a:moveTo>
                <a:lnTo>
                  <a:pt x="1519922" y="0"/>
                </a:lnTo>
                <a:lnTo>
                  <a:pt x="1351672" y="277978"/>
                </a:lnTo>
                <a:lnTo>
                  <a:pt x="0" y="280700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603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647941" y="5864622"/>
            <a:ext cx="155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603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K7217</a:t>
            </a:r>
            <a:r>
              <a:rPr b="1" lang="en-US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0</a:t>
            </a:r>
            <a:r>
              <a:rPr b="1" i="0" lang="en-US" sz="1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WW</a:t>
            </a:r>
            <a:endParaRPr b="1" i="0" sz="140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" name="Google Shape;58;p1" title="PD2026_RD_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29450" y="244850"/>
            <a:ext cx="2418426" cy="139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Kensington_Color_Scheme">
      <a:dk1>
        <a:srgbClr val="003D5A"/>
      </a:dk1>
      <a:lt1>
        <a:srgbClr val="FFFFFF"/>
      </a:lt1>
      <a:dk2>
        <a:srgbClr val="F7F8F7"/>
      </a:dk2>
      <a:lt2>
        <a:srgbClr val="00D1FE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78AD"/>
      </a:hlink>
      <a:folHlink>
        <a:srgbClr val="7171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2019-01-22T23:39:09Z</dcterms:created>
  <dc:creator>Microsoft Office User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0x0101003FA9F78E27CC4243AFEBF67C86781654</vt:lpwstr>
  </property>
</Properties>
</file>