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embeddedFontLst>
    <p:embeddedFont>
      <p:font typeface="Ubuntu Light"/>
      <p:regular r:id="rId7"/>
      <p:bold r:id="rId8"/>
      <p:italic r:id="rId9"/>
      <p:boldItalic r:id="rId10"/>
    </p:embeddedFont>
    <p:embeddedFont>
      <p:font typeface="Ubuntu"/>
      <p:regular r:id="rId11"/>
      <p:bold r:id="rId12"/>
      <p:italic r:id="rId13"/>
      <p:boldItalic r:id="rId14"/>
    </p:embeddedFont>
    <p:embeddedFont>
      <p:font typeface="Open Sans SemiBold"/>
      <p:regular r:id="rId15"/>
      <p:bold r:id="rId16"/>
      <p:italic r:id="rId17"/>
      <p:boldItalic r:id="rId18"/>
    </p:embeddedFont>
    <p:embeddedFont>
      <p:font typeface="Open Sans Light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LSmE9R4nVolP1WuB6LVVBEncy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.fntdata"/><Relationship Id="rId22" Type="http://schemas.openxmlformats.org/officeDocument/2006/relationships/font" Target="fonts/OpenSansLight-boldItalic.fntdata"/><Relationship Id="rId21" Type="http://schemas.openxmlformats.org/officeDocument/2006/relationships/font" Target="fonts/OpenSansLight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buntuLight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UbuntuLight-regular.fntdata"/><Relationship Id="rId8" Type="http://schemas.openxmlformats.org/officeDocument/2006/relationships/font" Target="fonts/UbuntuLight-bold.fntdata"/><Relationship Id="rId11" Type="http://schemas.openxmlformats.org/officeDocument/2006/relationships/font" Target="fonts/Ubuntu-regular.fntdata"/><Relationship Id="rId10" Type="http://schemas.openxmlformats.org/officeDocument/2006/relationships/font" Target="fonts/UbuntuLight-boldItalic.fntdata"/><Relationship Id="rId13" Type="http://schemas.openxmlformats.org/officeDocument/2006/relationships/font" Target="fonts/Ubuntu-italic.fntdata"/><Relationship Id="rId12" Type="http://schemas.openxmlformats.org/officeDocument/2006/relationships/font" Target="fonts/Ubuntu-bold.fntdata"/><Relationship Id="rId15" Type="http://schemas.openxmlformats.org/officeDocument/2006/relationships/font" Target="fonts/OpenSansSemiBold-regular.fntdata"/><Relationship Id="rId14" Type="http://schemas.openxmlformats.org/officeDocument/2006/relationships/font" Target="fonts/Ubuntu-boldItalic.fntdata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19" Type="http://schemas.openxmlformats.org/officeDocument/2006/relationships/font" Target="fonts/OpenSansLight-regular.fntdata"/><Relationship Id="rId18" Type="http://schemas.openxmlformats.org/officeDocument/2006/relationships/font" Target="fonts/OpenSans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" name="Google Shape;4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838200" y="2041780"/>
            <a:ext cx="10515600" cy="4074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7"/>
          <p:cNvSpPr txBox="1"/>
          <p:nvPr>
            <p:ph type="title"/>
          </p:nvPr>
        </p:nvSpPr>
        <p:spPr>
          <a:xfrm>
            <a:off x="838200" y="1222629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3" name="Google Shape;1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7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" name="Google Shape;15;p27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27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27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8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8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" name="Google Shape;23;p28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28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" name="Google Shape;25;p28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8" name="Google Shape;28;p29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9" name="Google Shape;2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9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" name="Google Shape;31;p29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9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33" name="Google Shape;33;p29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" name="Google Shape;34;p29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9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9" name="Google Shape;3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0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1" name="Google Shape;41;p30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" name="Google Shape;42;p30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" name="Google Shape;43;p30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6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6"/>
          <p:cNvSpPr/>
          <p:nvPr/>
        </p:nvSpPr>
        <p:spPr>
          <a:xfrm>
            <a:off x="0" y="391546"/>
            <a:ext cx="4487527" cy="624062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cap="flat" cmpd="sng" w="9525">
            <a:solidFill>
              <a:srgbClr val="0078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" name="Google Shape;9;p26"/>
          <p:cNvSpPr txBox="1"/>
          <p:nvPr/>
        </p:nvSpPr>
        <p:spPr>
          <a:xfrm>
            <a:off x="232780" y="5343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i="0" lang="en" sz="16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i="0" sz="1400" u="none" cap="none" strike="noStrike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/>
          <p:nvPr>
            <p:ph idx="1" type="body"/>
          </p:nvPr>
        </p:nvSpPr>
        <p:spPr>
          <a:xfrm>
            <a:off x="573650" y="1943925"/>
            <a:ext cx="56316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16 Programmable Keys + AI Copilot Key for Enhanced Productivity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Streamline demanding workflows or enhance your gaming experience with 16 programmable keys, a dedicated AI Copilot key*, and Function Lock.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Reliable Wired Connection for Zero Latency Performance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Delivering high-speed performance, this keyboard features a 5ft (1.5m) wired USB-C</a:t>
            </a:r>
            <a:r>
              <a:rPr baseline="30000" lang="en" sz="1050"/>
              <a:t>®</a:t>
            </a:r>
            <a:r>
              <a:rPr lang="en" sz="1050"/>
              <a:t> connection with tethered USB-A adapter.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Scissor-Switch Keys for Quiet, Responsive Typing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The scissor-switch keys provide a quiet and responsive feel, perfect for shared spaces. Designed for comfort, these keys help reduce fatigue and ensure smooth, accurate typing.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Full-Size Layout for Versatility and Comfort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ANSI layout with 108 keys, a number pad and function keys to support multitasking.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LED Indicators for Status Updates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Status lights for Num Lock, Caps Lock, and Scroll Lock provide instant visibility into your keyboard's current settings.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Sustainability Attributes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The plastic used in the outer case of this keyboard is made with 43% post-consumer recycled (PCR) content** and it is shipped in FSC</a:t>
            </a:r>
            <a:r>
              <a:rPr baseline="30000" lang="en" sz="1050"/>
              <a:t>®</a:t>
            </a:r>
            <a:r>
              <a:rPr lang="en" sz="1050"/>
              <a:t> certified packaging.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Universal Compatibility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Connects effortlessly without complex software or drivers.</a:t>
            </a:r>
            <a:endParaRPr sz="1900"/>
          </a:p>
        </p:txBody>
      </p:sp>
      <p:sp>
        <p:nvSpPr>
          <p:cNvPr id="49" name="Google Shape;49;p1"/>
          <p:cNvSpPr txBox="1"/>
          <p:nvPr>
            <p:ph type="title"/>
          </p:nvPr>
        </p:nvSpPr>
        <p:spPr>
          <a:xfrm>
            <a:off x="514929" y="1243421"/>
            <a:ext cx="7770088" cy="6857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50"/>
              <a:buNone/>
            </a:pPr>
            <a:r>
              <a:rPr lang="en"/>
              <a:t>KB515 EQ USB-A Wired Keyboard</a:t>
            </a:r>
            <a:r>
              <a:rPr lang="en"/>
              <a:t> </a:t>
            </a:r>
            <a:endParaRPr/>
          </a:p>
        </p:txBody>
      </p:sp>
      <p:sp>
        <p:nvSpPr>
          <p:cNvPr id="50" name="Google Shape;50;p1"/>
          <p:cNvSpPr txBox="1"/>
          <p:nvPr>
            <p:ph idx="12" type="sldNum"/>
          </p:nvPr>
        </p:nvSpPr>
        <p:spPr>
          <a:xfrm>
            <a:off x="12030075" y="6497638"/>
            <a:ext cx="1619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Open Sans Light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601358" y="5742794"/>
            <a:ext cx="1502230" cy="279192"/>
          </a:xfrm>
          <a:custGeom>
            <a:rect b="b" l="l" r="r" t="t"/>
            <a:pathLst>
              <a:path extrusionOk="0" h="280700" w="1519922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rgbClr val="0093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60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2308910" y="5721610"/>
            <a:ext cx="6824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*Windows only.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800">
                <a:solidFill>
                  <a:srgbClr val="757575"/>
                </a:solidFill>
                <a:latin typeface="Open Sans"/>
                <a:ea typeface="Open Sans"/>
                <a:cs typeface="Open Sans"/>
                <a:sym typeface="Open Sans"/>
              </a:rPr>
              <a:t>**Excluding PCB board and dongle.</a:t>
            </a:r>
            <a:endParaRPr b="0" i="0" sz="1400" u="none" cap="none" strike="noStrike">
              <a:solidFill>
                <a:srgbClr val="75757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一張含有 圓形, 符號, 圖形, 標誌 的圖片&#10;&#10;自動產生的描述" id="53" name="Google Shape;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1000" y="365124"/>
            <a:ext cx="1090108" cy="109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" title="ke-k75410-v2-na.png"/>
          <p:cNvPicPr preferRelativeResize="0"/>
          <p:nvPr/>
        </p:nvPicPr>
        <p:blipFill rotWithShape="1">
          <a:blip r:embed="rId4">
            <a:alphaModFix/>
          </a:blip>
          <a:srcRect b="0" l="0" r="0" t="-21212"/>
          <a:stretch/>
        </p:blipFill>
        <p:spPr>
          <a:xfrm>
            <a:off x="6602327" y="1304862"/>
            <a:ext cx="5258772" cy="424827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669763" y="5730507"/>
            <a:ext cx="1161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0325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K754</a:t>
            </a:r>
            <a:r>
              <a:rPr b="1"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10</a:t>
            </a:r>
            <a:r>
              <a:rPr b="1"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NA</a:t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Abu_Kao(高志瑋)</dc:creator>
</cp:coreProperties>
</file>