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93" r:id="rId2"/>
  </p:sldMasterIdLst>
  <p:notesMasterIdLst>
    <p:notesMasterId r:id="rId4"/>
  </p:notesMasterIdLst>
  <p:handoutMasterIdLst>
    <p:handoutMasterId r:id="rId5"/>
  </p:handoutMasterIdLst>
  <p:sldIdLst>
    <p:sldId id="703" r:id="rId3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9797"/>
    <a:srgbClr val="FFF529"/>
    <a:srgbClr val="FFF757"/>
    <a:srgbClr val="0078AE"/>
    <a:srgbClr val="FFF411"/>
    <a:srgbClr val="006BA6"/>
    <a:srgbClr val="FFFFFF"/>
    <a:srgbClr val="A8A9AD"/>
    <a:srgbClr val="5C8A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15620"/>
    <p:restoredTop sz="94246" autoAdjust="0"/>
  </p:normalViewPr>
  <p:slideViewPr>
    <p:cSldViewPr snapToGrid="0">
      <p:cViewPr varScale="1">
        <p:scale>
          <a:sx n="103" d="100"/>
          <a:sy n="103" d="100"/>
        </p:scale>
        <p:origin x="72" y="2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-2752" y="-10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CD240D5F-6AA1-463D-8B01-046EE3743073}" type="datetimeFigureOut">
              <a:rPr lang="en-US" altLang="en-US"/>
              <a:pPr/>
              <a:t>12/16/2015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AAC2CC07-1991-454F-8A8A-3B720F26777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9903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1A1AF9B-F283-42A1-82DA-16A478F9C01E}" type="datetimeFigureOut">
              <a:rPr lang="en-US" altLang="en-US"/>
              <a:pPr/>
              <a:t>12/16/2015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D7E5F1E-2622-43C9-B92F-F19F7C7B828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98840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KenLogo-Pri-Lg-4C-blu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0" y="788988"/>
            <a:ext cx="259238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 userDrawn="1"/>
        </p:nvCxnSpPr>
        <p:spPr>
          <a:xfrm>
            <a:off x="3691087" y="2271713"/>
            <a:ext cx="8382000" cy="0"/>
          </a:xfrm>
          <a:prstGeom prst="line">
            <a:avLst/>
          </a:prstGeom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3691087" y="1704330"/>
            <a:ext cx="8344159" cy="523220"/>
          </a:xfrm>
        </p:spPr>
        <p:txBody>
          <a:bodyPr/>
          <a:lstStyle>
            <a:lvl1pPr algn="l">
              <a:defRPr sz="2800" b="1" i="0">
                <a:solidFill>
                  <a:schemeClr val="accent2"/>
                </a:solidFill>
                <a:effectLst/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3691087" y="2309910"/>
            <a:ext cx="8330047" cy="3385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>
                <a:solidFill>
                  <a:schemeClr val="accent2"/>
                </a:solidFill>
                <a:effectLst/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77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3691087" y="766763"/>
            <a:ext cx="6000750" cy="557212"/>
          </a:xfr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>
              <a:defRPr/>
            </a:pPr>
            <a:r>
              <a:rPr lang="en-US" dirty="0" smtClean="0"/>
              <a:t>Click to add Customers Logo</a:t>
            </a:r>
          </a:p>
          <a:p>
            <a:endParaRPr lang="en-US" dirty="0"/>
          </a:p>
        </p:txBody>
      </p:sp>
      <p:pic>
        <p:nvPicPr>
          <p:cNvPr id="4" name="Picture 10" descr="KenLogo-Pri-Lg-4C-blu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1650" y="6161088"/>
            <a:ext cx="259238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 userDrawn="1"/>
        </p:nvCxnSpPr>
        <p:spPr>
          <a:xfrm>
            <a:off x="3691087" y="2271713"/>
            <a:ext cx="8382000" cy="0"/>
          </a:xfrm>
          <a:prstGeom prst="line">
            <a:avLst/>
          </a:prstGeom>
          <a:ln w="28575" cmpd="sng">
            <a:solidFill>
              <a:srgbClr val="006B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3691087" y="1704330"/>
            <a:ext cx="8382000" cy="523220"/>
          </a:xfrm>
        </p:spPr>
        <p:txBody>
          <a:bodyPr/>
          <a:lstStyle>
            <a:lvl1pPr algn="l">
              <a:defRPr sz="2800" b="1" i="0">
                <a:solidFill>
                  <a:schemeClr val="accent2"/>
                </a:solidFill>
                <a:effectLst/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3691087" y="2309910"/>
            <a:ext cx="8382000" cy="3385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>
                <a:solidFill>
                  <a:schemeClr val="accent2"/>
                </a:solidFill>
                <a:effectLst/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8735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 userDrawn="1"/>
        </p:nvSpPr>
        <p:spPr bwMode="auto">
          <a:xfrm>
            <a:off x="0" y="3370263"/>
            <a:ext cx="12192000" cy="3487737"/>
          </a:xfrm>
          <a:prstGeom prst="rect">
            <a:avLst/>
          </a:prstGeom>
          <a:solidFill>
            <a:schemeClr val="tx2"/>
          </a:solidFill>
          <a:ln w="9525">
            <a:solidFill>
              <a:srgbClr val="0077AE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" name="Oval 2"/>
          <p:cNvSpPr/>
          <p:nvPr userDrawn="1"/>
        </p:nvSpPr>
        <p:spPr>
          <a:xfrm>
            <a:off x="1144588" y="1092200"/>
            <a:ext cx="4595812" cy="4595813"/>
          </a:xfrm>
          <a:prstGeom prst="ellipse">
            <a:avLst/>
          </a:prstGeom>
          <a:solidFill>
            <a:schemeClr val="bg1"/>
          </a:solidFill>
          <a:ln w="762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6016625" y="2795588"/>
            <a:ext cx="6013450" cy="506412"/>
          </a:xfrm>
        </p:spPr>
        <p:txBody>
          <a:bodyPr/>
          <a:lstStyle/>
          <a:p>
            <a:pPr eaLnBrk="1" hangingPunct="1">
              <a:lnSpc>
                <a:spcPts val="3200"/>
              </a:lnSpc>
            </a:pPr>
            <a:r>
              <a:rPr lang="en-US" altLang="en-US" smtClean="0"/>
              <a:t>Chapter title goes here</a:t>
            </a:r>
          </a:p>
        </p:txBody>
      </p:sp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6809" y="6161088"/>
            <a:ext cx="258207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1144588" y="1092201"/>
            <a:ext cx="4595811" cy="4595812"/>
          </a:xfrm>
          <a:prstGeom prst="rect">
            <a:avLst/>
          </a:prstGeom>
          <a:ln>
            <a:noFill/>
          </a:ln>
        </p:spPr>
        <p:txBody>
          <a:bodyPr tIns="91440" bIns="91440" anchor="ctr" anchorCtr="1"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7479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1212" y="403378"/>
            <a:ext cx="10972800" cy="523220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20713" y="1036638"/>
            <a:ext cx="10972800" cy="1791260"/>
          </a:xfrm>
        </p:spPr>
        <p:txBody>
          <a:bodyPr>
            <a:spAutoFit/>
          </a:bodyPr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3231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0712" y="1044575"/>
            <a:ext cx="5437187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5375" y="1044575"/>
            <a:ext cx="5437187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11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0713" y="1044575"/>
            <a:ext cx="3606800" cy="4351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03713" y="1044575"/>
            <a:ext cx="36068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8027988" y="1044575"/>
            <a:ext cx="36068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04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212" y="403378"/>
            <a:ext cx="10972800" cy="523220"/>
          </a:xfrm>
        </p:spPr>
        <p:txBody>
          <a:bodyPr/>
          <a:lstStyle>
            <a:lvl1pPr>
              <a:defRPr b="1">
                <a:solidFill>
                  <a:srgbClr val="7F7F7F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059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6475413"/>
            <a:ext cx="22193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0" y="6391275"/>
            <a:ext cx="12192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66410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0713" y="403225"/>
            <a:ext cx="10972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703263" y="938213"/>
            <a:ext cx="10972800" cy="0"/>
          </a:xfrm>
          <a:prstGeom prst="line">
            <a:avLst/>
          </a:prstGeom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030" name="Picture 1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6475413"/>
            <a:ext cx="22193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/>
          <p:cNvCxnSpPr/>
          <p:nvPr userDrawn="1"/>
        </p:nvCxnSpPr>
        <p:spPr>
          <a:xfrm>
            <a:off x="0" y="6391275"/>
            <a:ext cx="12192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20713" y="1035778"/>
            <a:ext cx="10972800" cy="179126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9" r:id="rId3"/>
    <p:sldLayoutId id="2147483784" r:id="rId4"/>
    <p:sldLayoutId id="2147483790" r:id="rId5"/>
    <p:sldLayoutId id="2147483791" r:id="rId6"/>
    <p:sldLayoutId id="2147483785" r:id="rId7"/>
    <p:sldLayoutId id="2147483788" r:id="rId8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rgbClr val="7F7F7F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accent2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685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5"/>
        </a:buClr>
        <a:buFont typeface="Arial" panose="020B0604020202020204" pitchFamily="34" charset="0"/>
        <a:buChar char="•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–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461" y="403378"/>
            <a:ext cx="10972800" cy="523220"/>
          </a:xfrm>
        </p:spPr>
        <p:txBody>
          <a:bodyPr/>
          <a:lstStyle/>
          <a:p>
            <a:r>
              <a:rPr lang="en-GB" dirty="0" smtClean="0"/>
              <a:t>SmartFit™ Easy Riser Laptop Stand</a:t>
            </a:r>
            <a:endParaRPr lang="en-GB" dirty="0"/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8122872" y="2553062"/>
            <a:ext cx="3943267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en-GB" sz="1400" dirty="0" smtClean="0">
                <a:solidFill>
                  <a:schemeClr val="accent2"/>
                </a:solidFill>
              </a:rPr>
              <a:t>SmartFit</a:t>
            </a:r>
            <a:r>
              <a:rPr lang="en-GB" sz="1400" dirty="0">
                <a:solidFill>
                  <a:schemeClr val="accent2"/>
                </a:solidFill>
              </a:rPr>
              <a:t>™ system provides a customised monitor height adjustment in two easy steps</a:t>
            </a:r>
          </a:p>
          <a:p>
            <a:pPr eaLnBrk="1" hangingPunct="1"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Up to 50 degree tilt angle</a:t>
            </a:r>
          </a:p>
          <a:p>
            <a:pPr eaLnBrk="1" hangingPunct="1"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Padded inserts provide a secure, stable fit and keeps your laptops in place</a:t>
            </a:r>
          </a:p>
          <a:p>
            <a:pPr eaLnBrk="1" hangingPunct="1"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Increases air circulation to keep your laptop cooler</a:t>
            </a:r>
          </a:p>
          <a:p>
            <a:pPr eaLnBrk="1" hangingPunct="1"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Folds flat to travel easily</a:t>
            </a:r>
          </a:p>
          <a:p>
            <a:pPr eaLnBrk="1" hangingPunct="1"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This product should be used with an external keyboard and mouse (sold separately)</a:t>
            </a:r>
          </a:p>
          <a:p>
            <a:pPr eaLnBrk="1" hangingPunct="1"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Fits laptops 12" to 17"</a:t>
            </a:r>
          </a:p>
          <a:p>
            <a:pPr eaLnBrk="1" hangingPunct="1">
              <a:spcBef>
                <a:spcPts val="1200"/>
              </a:spcBef>
            </a:pPr>
            <a:endParaRPr lang="en-US" altLang="en-US" sz="1600" b="1" dirty="0" smtClean="0">
              <a:solidFill>
                <a:schemeClr val="accent2"/>
              </a:solidFill>
            </a:endParaRPr>
          </a:p>
          <a:p>
            <a:pPr eaLnBrk="1" hangingPunct="1">
              <a:spcBef>
                <a:spcPts val="1200"/>
              </a:spcBef>
            </a:pPr>
            <a:r>
              <a:rPr lang="en-US" altLang="en-US" sz="1600" b="1" dirty="0" smtClean="0">
                <a:solidFill>
                  <a:schemeClr val="accent2"/>
                </a:solidFill>
              </a:rPr>
              <a:t> </a:t>
            </a:r>
            <a:endParaRPr lang="en-US" altLang="en-US" sz="1600" b="1" dirty="0">
              <a:solidFill>
                <a:schemeClr val="accent2"/>
              </a:solidFill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8099427" y="2332820"/>
            <a:ext cx="5424705" cy="3693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1400" b="1" dirty="0" smtClean="0">
                <a:solidFill>
                  <a:schemeClr val="tx2"/>
                </a:solidFill>
              </a:rPr>
              <a:t>Product features</a:t>
            </a:r>
            <a:endParaRPr lang="en-US" altLang="en-US" sz="1400" b="1" dirty="0">
              <a:solidFill>
                <a:schemeClr val="tx2"/>
              </a:solidFill>
            </a:endParaRPr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365758" y="1010827"/>
            <a:ext cx="7551868" cy="3693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Aft>
                <a:spcPct val="50000"/>
              </a:spcAft>
              <a:defRPr/>
            </a:pPr>
            <a:r>
              <a:rPr lang="en-US" altLang="en-US" sz="1600" dirty="0" smtClean="0">
                <a:solidFill>
                  <a:schemeClr val="accent2"/>
                </a:solidFill>
              </a:rPr>
              <a:t>Laptop stand with adjustable height to reduce neck and eye strain</a:t>
            </a:r>
            <a:endParaRPr lang="en-US" altLang="en-US" sz="1600" dirty="0">
              <a:solidFill>
                <a:schemeClr val="accent2"/>
              </a:solidFill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8122873" y="1047705"/>
            <a:ext cx="5424705" cy="3693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1400" b="1" dirty="0" smtClean="0">
                <a:solidFill>
                  <a:schemeClr val="tx2"/>
                </a:solidFill>
              </a:rPr>
              <a:t>Product description</a:t>
            </a:r>
            <a:endParaRPr lang="en-US" altLang="en-US" sz="1400" b="1" dirty="0">
              <a:solidFill>
                <a:schemeClr val="tx2"/>
              </a:solidFill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8122873" y="1378713"/>
            <a:ext cx="394326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en-GB" sz="1400" dirty="0" smtClean="0">
                <a:solidFill>
                  <a:schemeClr val="accent2"/>
                </a:solidFill>
              </a:rPr>
              <a:t>The </a:t>
            </a:r>
            <a:r>
              <a:rPr lang="en-GB" sz="1400" dirty="0">
                <a:solidFill>
                  <a:schemeClr val="accent2"/>
                </a:solidFill>
              </a:rPr>
              <a:t>Easy Riser™ lifts your laptop to promote airflow, reducing strain on the laptop battery and circuitry. It also raises the screen to increase your comfort.</a:t>
            </a:r>
            <a:endParaRPr lang="en-US" altLang="en-US" sz="1400" dirty="0">
              <a:solidFill>
                <a:schemeClr val="accent2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742238" y="1073150"/>
            <a:ext cx="0" cy="5008563"/>
          </a:xfrm>
          <a:prstGeom prst="line">
            <a:avLst/>
          </a:prstGeom>
          <a:ln>
            <a:solidFill>
              <a:schemeClr val="accent3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66255" y="6453056"/>
            <a:ext cx="4045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SKU: 60112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17" y="1980600"/>
            <a:ext cx="3375171" cy="33751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476" y="1524259"/>
            <a:ext cx="2209161" cy="23087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338" y="4047114"/>
            <a:ext cx="3175000" cy="210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12862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7">
      <a:dk1>
        <a:sysClr val="windowText" lastClr="000000"/>
      </a:dk1>
      <a:lt1>
        <a:sysClr val="window" lastClr="FFFFFF"/>
      </a:lt1>
      <a:dk2>
        <a:srgbClr val="186791"/>
      </a:dk2>
      <a:lt2>
        <a:srgbClr val="DAE0EF"/>
      </a:lt2>
      <a:accent1>
        <a:srgbClr val="0078AE"/>
      </a:accent1>
      <a:accent2>
        <a:srgbClr val="717174"/>
      </a:accent2>
      <a:accent3>
        <a:srgbClr val="D1D3D4"/>
      </a:accent3>
      <a:accent4>
        <a:srgbClr val="FFF200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28265</TotalTime>
  <Words>123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MS PGothic</vt:lpstr>
      <vt:lpstr>MS PGothic</vt:lpstr>
      <vt:lpstr>Arial</vt:lpstr>
      <vt:lpstr>Calibri</vt:lpstr>
      <vt:lpstr>Office Theme</vt:lpstr>
      <vt:lpstr>Custom Design</vt:lpstr>
      <vt:lpstr>SmartFit™ Easy Riser Laptop Stand</vt:lpstr>
    </vt:vector>
  </TitlesOfParts>
  <Company>ACCO Brands,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cxchurch</dc:creator>
  <cp:lastModifiedBy>Hose, Clare</cp:lastModifiedBy>
  <cp:revision>545</cp:revision>
  <dcterms:created xsi:type="dcterms:W3CDTF">2014-11-24T07:34:01Z</dcterms:created>
  <dcterms:modified xsi:type="dcterms:W3CDTF">2015-12-16T15:29:35Z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3552669</vt:lpwstr>
  </property>
  <property fmtid="{D5CDD505-2E9C-101B-9397-08002B2CF9AE}" pid="3" name="NXPowerLiteSettings">
    <vt:lpwstr>A74006B004C800</vt:lpwstr>
  </property>
  <property fmtid="{D5CDD505-2E9C-101B-9397-08002B2CF9AE}" pid="4" name="NXPowerLiteVersion">
    <vt:lpwstr>D6.2.0</vt:lpwstr>
  </property>
</Properties>
</file>