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Light" panose="020B0306030504020204" pitchFamily="34" charset="0"/>
      <p:regular r:id="rId12"/>
      <p:bold r:id="rId13"/>
      <p:italic r:id="rId14"/>
      <p:boldItalic r:id="rId15"/>
    </p:embeddedFont>
    <p:embeddedFont>
      <p:font typeface="Ubuntu" panose="020B0504030602030204" pitchFamily="34" charset="0"/>
      <p:regular r:id="rId16"/>
      <p:bold r:id="rId17"/>
      <p:italic r:id="rId18"/>
      <p:boldItalic r:id="rId19"/>
    </p:embeddedFont>
    <p:embeddedFont>
      <p:font typeface="Ubuntu Light" panose="020B03040306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aYC9aOQRWZj+nK1xyngOtXiIj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0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customschemas.google.com/relationships/presentationmetadata" Target="meta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Double column content">
  <p:cSld name="Title &amp; Double column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49530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096000" y="1184275"/>
            <a:ext cx="52578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3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3"/>
          <p:cNvSpPr txBox="1"/>
          <p:nvPr/>
        </p:nvSpPr>
        <p:spPr>
          <a:xfrm>
            <a:off x="11413456" y="6497382"/>
            <a:ext cx="48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lternate section slide">
  <p:cSld name="1_Alternate section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4293" y="2108999"/>
            <a:ext cx="4590814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 Light"/>
              <a:buNone/>
              <a:defRPr sz="2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-16372" y="2162049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14293" y="2662028"/>
            <a:ext cx="4590808" cy="306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5566394" y="658259"/>
            <a:ext cx="5947738" cy="50651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Blank with 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sz="3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-16372" y="56888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5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5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ngle column content">
  <p:cSld name="Title &amp; Single column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105156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AE"/>
              </a:buClr>
              <a:buSzPts val="3200"/>
              <a:buFont typeface="Ubuntu Light"/>
              <a:buNone/>
              <a:defRPr sz="3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16372" y="56888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6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4161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6372" y="41797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body" idx="2"/>
          </p:nvPr>
        </p:nvSpPr>
        <p:spPr>
          <a:xfrm>
            <a:off x="741300" y="1004983"/>
            <a:ext cx="7202100" cy="4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 dirty="0"/>
              <a:t>Seamless Windows Hello and </a:t>
            </a:r>
            <a:r>
              <a:rPr lang="en-US" sz="1100" b="1" dirty="0" err="1"/>
              <a:t>WebAuthn</a:t>
            </a:r>
            <a:r>
              <a:rPr lang="en-US" sz="1100" b="1" dirty="0"/>
              <a:t> Integration </a:t>
            </a:r>
            <a:r>
              <a:rPr lang="en-US" sz="1100" dirty="0"/>
              <a:t>- Enables password-free login to Windows accounts, single sign-on to Microsoft 365 services, and </a:t>
            </a:r>
            <a:r>
              <a:rPr lang="en-US" sz="1100" dirty="0" err="1"/>
              <a:t>WebAuthn</a:t>
            </a:r>
            <a:r>
              <a:rPr lang="en-US" sz="1100" dirty="0"/>
              <a:t> authentication for supported websites without additional software. </a:t>
            </a:r>
            <a:endParaRPr sz="11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-US" sz="1100" b="1" dirty="0"/>
              <a:t>SDCP &amp; ESS Certified Security</a:t>
            </a:r>
            <a:r>
              <a:rPr lang="en-US" sz="1100" dirty="0"/>
              <a:t> - Complies with Microsoft Secure Device Connection Protocol (SDCP) and Enhanced Sign-in Security (ESS)* to provide an added layer of biometric protection and isolate credentials from system-level threats. </a:t>
            </a:r>
            <a:endParaRPr sz="11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 dirty="0"/>
              <a:t>Copilot PC+ Recall Ready </a:t>
            </a:r>
            <a:r>
              <a:rPr lang="en-US" sz="1100" dirty="0"/>
              <a:t>- </a:t>
            </a:r>
            <a:r>
              <a:rPr lang="en-US" sz="1100" dirty="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Meets Microsoft Copilot PC+ Recall requirements and supports ESS-compliant authentication for compatibility with current and emerging Windows enterprise security features.  </a:t>
            </a:r>
            <a:endParaRPr sz="1100" dirty="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-US" sz="1100" b="1" dirty="0"/>
              <a:t>Windows on x86 &amp; ARM Compatible </a:t>
            </a:r>
            <a:r>
              <a:rPr lang="en-US" sz="1100" dirty="0"/>
              <a:t>- Supports Windows 11 on x86 and ARM architectures, while maintaining full Windows Hello fingerprint functionality. Backwards compatible with Windows 10.</a:t>
            </a:r>
            <a:endParaRPr sz="11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 dirty="0"/>
              <a:t>Reliable Fingerprint Recognition </a:t>
            </a:r>
            <a:r>
              <a:rPr lang="en-US" sz="1100" dirty="0"/>
              <a:t>- 360° sensor delivers consistent, accurate authentication across common finger conditions in everyday use. </a:t>
            </a:r>
            <a:endParaRPr sz="11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Match-in-Sensor™ Technology </a:t>
            </a:r>
            <a:r>
              <a:rPr lang="en-US" sz="1100"/>
              <a:t>- Processes and stores biometric data entirely within the device, isolating credentials from the host system while delivering high-precision accuracy with FRR </a:t>
            </a:r>
            <a:r>
              <a:rPr lang="en-US" altLang="zh-TW" sz="1100"/>
              <a:t>2.2</a:t>
            </a:r>
            <a:r>
              <a:rPr lang="en-US" sz="1100"/>
              <a:t>% and FAR 0.00</a:t>
            </a:r>
            <a:r>
              <a:rPr lang="en-US" altLang="zh-TW" sz="1100"/>
              <a:t>0</a:t>
            </a:r>
            <a:r>
              <a:rPr lang="en-US" sz="1100"/>
              <a:t>1%. </a:t>
            </a:r>
            <a:endParaRPr sz="11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 dirty="0"/>
              <a:t>Compact Design with Cap and Tether </a:t>
            </a:r>
            <a:r>
              <a:rPr lang="en-US" sz="1100" dirty="0"/>
              <a:t>- Rugged zinc alloy construction with removable protective cap and tether cord for secure portability across shared and mobile work environments. </a:t>
            </a:r>
            <a:endParaRPr sz="11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 dirty="0"/>
              <a:t>Supports Privacy and Regulatory Compliance </a:t>
            </a:r>
            <a:r>
              <a:rPr lang="en-US" sz="1100" dirty="0"/>
              <a:t>- Designed to support cybersecurity practices aligned with privacy regulations such as GDPR, BIPA, and CCPA, and suitable for U.S. Federal Government use. </a:t>
            </a:r>
            <a:endParaRPr sz="11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 dirty="0"/>
              <a:t>2-Year Limited Warranty </a:t>
            </a:r>
            <a:r>
              <a:rPr lang="en-US" sz="1100" dirty="0"/>
              <a:t>- Backed by Kensington professional support and a 2-year limited warranty.</a:t>
            </a:r>
            <a:endParaRPr sz="1100"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title" idx="4294967295"/>
          </p:nvPr>
        </p:nvSpPr>
        <p:spPr>
          <a:xfrm>
            <a:off x="741305" y="305131"/>
            <a:ext cx="1051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VeriMark™ IT 2.0 USB-C</a:t>
            </a:r>
            <a:r>
              <a:rPr lang="en-US" baseline="30000"/>
              <a:t>®</a:t>
            </a:r>
            <a:r>
              <a:rPr lang="en-US"/>
              <a:t> Fingerprint Key </a:t>
            </a:r>
            <a:endParaRPr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54" y="5891662"/>
            <a:ext cx="1502099" cy="28102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958078" y="5878284"/>
            <a:ext cx="12218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3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K64705WW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 title="ke-K64705WW-v1-w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1925" y="1244500"/>
            <a:ext cx="6555151" cy="43690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2554907" y="5891662"/>
            <a:ext cx="73441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rPr>
              <a:t>*Windows Hello Enhanced Sign-in Security requires a PC running Windows 11 with the latest updates.</a:t>
            </a:r>
            <a:endParaRPr sz="1400" b="0" i="0" u="none" strike="noStrike" cap="none">
              <a:solidFill>
                <a:srgbClr val="7575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ensington_Color_Scheme">
      <a:dk1>
        <a:srgbClr val="003D5A"/>
      </a:dk1>
      <a:lt1>
        <a:srgbClr val="FFFFFF"/>
      </a:lt1>
      <a:dk2>
        <a:srgbClr val="F7F8F7"/>
      </a:dk2>
      <a:lt2>
        <a:srgbClr val="00D1FE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78AD"/>
      </a:hlink>
      <a:folHlink>
        <a:srgbClr val="7171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寬螢幕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</vt:lpstr>
      <vt:lpstr>Ubuntu</vt:lpstr>
      <vt:lpstr>Open Sans</vt:lpstr>
      <vt:lpstr>Open Sans Light</vt:lpstr>
      <vt:lpstr>Lato</vt:lpstr>
      <vt:lpstr>Ubuntu Light</vt:lpstr>
      <vt:lpstr>Office Theme</vt:lpstr>
      <vt:lpstr>VeriMark™ IT 2.0 USB-C® Fingerprint Key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Kim Chiu</cp:lastModifiedBy>
  <cp:revision>1</cp:revision>
  <dcterms:created xsi:type="dcterms:W3CDTF">2019-01-22T23:39:09Z</dcterms:created>
  <dcterms:modified xsi:type="dcterms:W3CDTF">2026-05-11T10:01:56Z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0x0101003FA9F78E27CC4243AFEBF67C86781654</vt:lpwstr>
  </property>
</Properties>
</file>