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308" r:id="rId5"/>
  </p:sldIdLst>
  <p:sldSz cx="12192000" cy="6858000"/>
  <p:notesSz cx="6858000" cy="9144000"/>
  <p:embeddedFontLst>
    <p:embeddedFont>
      <p:font typeface="Open Sans" panose="020B0606030504020204" pitchFamily="34" charset="0"/>
      <p:regular r:id="rId8"/>
      <p:bold r:id="rId9"/>
      <p:italic r:id="rId10"/>
      <p:boldItalic r:id="rId11"/>
    </p:embeddedFont>
    <p:embeddedFont>
      <p:font typeface="Open Sans Light" panose="020B0306030504020204" pitchFamily="34" charset="0"/>
      <p:regular r:id="rId12"/>
      <p:italic r:id="rId13"/>
    </p:embeddedFont>
    <p:embeddedFont>
      <p:font typeface="Open Sans SemiBold" panose="020B0606030504020204" pitchFamily="34" charset="0"/>
      <p:regular r:id="rId14"/>
      <p:bold r:id="rId15"/>
    </p:embeddedFont>
    <p:embeddedFont>
      <p:font typeface="Ubuntu" panose="020B0504030602030204" pitchFamily="34" charset="0"/>
      <p:regular r:id="rId16"/>
      <p:bold r:id="rId17"/>
      <p:italic r:id="rId18"/>
      <p:boldItalic r:id="rId19"/>
    </p:embeddedFont>
    <p:embeddedFont>
      <p:font typeface="Ubuntu Light" panose="020B0304030602030204" pitchFamily="34" charset="0"/>
      <p:regular r:id="rId20"/>
      <p: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1B1B"/>
    <a:srgbClr val="289A83"/>
    <a:srgbClr val="00D1FF"/>
    <a:srgbClr val="003D5B"/>
    <a:srgbClr val="0078AE"/>
    <a:srgbClr val="ECECEC"/>
    <a:srgbClr val="0069A7"/>
    <a:srgbClr val="000000"/>
    <a:srgbClr val="F8F8F8"/>
    <a:srgbClr val="2643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144" autoAdjust="0"/>
    <p:restoredTop sz="94852" autoAdjust="0"/>
  </p:normalViewPr>
  <p:slideViewPr>
    <p:cSldViewPr snapToGrid="0" snapToObjects="1">
      <p:cViewPr varScale="1">
        <p:scale>
          <a:sx n="176" d="100"/>
          <a:sy n="176" d="100"/>
        </p:scale>
        <p:origin x="2232" y="2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124" d="100"/>
          <a:sy n="124" d="100"/>
        </p:scale>
        <p:origin x="4960" y="8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font" Target="fonts/font11.fntdata"/><Relationship Id="rId3" Type="http://schemas.openxmlformats.org/officeDocument/2006/relationships/customXml" Target="../customXml/item3.xml"/><Relationship Id="rId21" Type="http://schemas.openxmlformats.org/officeDocument/2006/relationships/font" Target="fonts/font14.fntdata"/><Relationship Id="rId7" Type="http://schemas.openxmlformats.org/officeDocument/2006/relationships/handoutMaster" Target="handoutMasters/handoutMaster1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font" Target="fonts/font9.fntdata"/><Relationship Id="rId20" Type="http://schemas.openxmlformats.org/officeDocument/2006/relationships/font" Target="fonts/font13.fntdata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font" Target="fonts/font8.fntdata"/><Relationship Id="rId23" Type="http://schemas.openxmlformats.org/officeDocument/2006/relationships/viewProps" Target="viewProps.xml"/><Relationship Id="rId10" Type="http://schemas.openxmlformats.org/officeDocument/2006/relationships/font" Target="fonts/font3.fntdata"/><Relationship Id="rId19" Type="http://schemas.openxmlformats.org/officeDocument/2006/relationships/font" Target="fonts/font12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EDAC492-9303-B741-94D3-A49C759460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Open Sans Light" panose="020B030603050402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321E88-179E-824E-BC7E-94905849015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5967D4-5970-4342-94BF-DD8586E8B305}" type="datetimeFigureOut">
              <a:rPr lang="en-US" smtClean="0">
                <a:latin typeface="Open Sans Light" panose="020B0306030504020204" pitchFamily="34" charset="0"/>
              </a:rPr>
              <a:t>10/17/25</a:t>
            </a:fld>
            <a:endParaRPr lang="en-US" dirty="0">
              <a:latin typeface="Open Sans Light" panose="020B0306030504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F8F5CB-B87C-FF4A-92F6-5F633122CF8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Open Sans Light" panose="020B0306030504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07D358-A833-CD4C-9175-7B218B88983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F7DBD7-0553-DD4E-BD21-6DEE6EBE8176}" type="slidenum">
              <a:rPr lang="en-US" smtClean="0">
                <a:latin typeface="Open Sans Light" panose="020B0306030504020204" pitchFamily="34" charset="0"/>
              </a:rPr>
              <a:t>‹#›</a:t>
            </a:fld>
            <a:endParaRPr lang="en-US" dirty="0">
              <a:latin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06269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Open Sans Light" panose="020B03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Open Sans Light" panose="020B0306030504020204" pitchFamily="34" charset="0"/>
              </a:defRPr>
            </a:lvl1pPr>
          </a:lstStyle>
          <a:p>
            <a:fld id="{BC8740E3-2677-C041-90A7-0F7E5D5CD8E8}" type="datetimeFigureOut">
              <a:rPr lang="en-US" smtClean="0"/>
              <a:pPr/>
              <a:t>10/17/25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Open Sans Light" panose="020B03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Open Sans Light" panose="020B0306030504020204" pitchFamily="34" charset="0"/>
              </a:defRPr>
            </a:lvl1pPr>
          </a:lstStyle>
          <a:p>
            <a:fld id="{001790A8-D7FA-1047-A641-A9D4BA80FA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698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Open Sans Light" panose="020B0306030504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Open Sans Light" panose="020B0306030504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Open Sans Light" panose="020B0306030504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Open Sans Light" panose="020B0306030504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Open Sans Light" panose="020B0306030504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lternate 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Placeholder 1">
            <a:extLst>
              <a:ext uri="{FF2B5EF4-FFF2-40B4-BE49-F238E27FC236}">
                <a16:creationId xmlns:a16="http://schemas.microsoft.com/office/drawing/2014/main" id="{65D1610E-5591-4FE3-8F00-2228634030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4293" y="2108999"/>
            <a:ext cx="4590814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en-US" sz="2200" b="0" i="0" dirty="0">
                <a:solidFill>
                  <a:schemeClr val="tx1"/>
                </a:solidFill>
                <a:latin typeface="Ubuntu Light" panose="020B030403060203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marL="0" lvl="0"/>
            <a:r>
              <a:rPr lang="en-US" dirty="0"/>
              <a:t>Section Title</a:t>
            </a:r>
          </a:p>
        </p:txBody>
      </p:sp>
      <p:cxnSp>
        <p:nvCxnSpPr>
          <p:cNvPr id="14" name="Straight Connector 4">
            <a:extLst>
              <a:ext uri="{FF2B5EF4-FFF2-40B4-BE49-F238E27FC236}">
                <a16:creationId xmlns:a16="http://schemas.microsoft.com/office/drawing/2014/main" id="{8A4BCE03-DB9E-9444-8159-D9439CE6BDB5}"/>
              </a:ext>
            </a:extLst>
          </p:cNvPr>
          <p:cNvCxnSpPr>
            <a:cxnSpLocks/>
          </p:cNvCxnSpPr>
          <p:nvPr userDrawn="1"/>
        </p:nvCxnSpPr>
        <p:spPr>
          <a:xfrm>
            <a:off x="1307162" y="6508506"/>
            <a:ext cx="0" cy="180000"/>
          </a:xfrm>
          <a:prstGeom prst="line">
            <a:avLst/>
          </a:prstGeom>
          <a:ln w="12700">
            <a:solidFill>
              <a:srgbClr val="1B1B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7">
            <a:extLst>
              <a:ext uri="{FF2B5EF4-FFF2-40B4-BE49-F238E27FC236}">
                <a16:creationId xmlns:a16="http://schemas.microsoft.com/office/drawing/2014/main" id="{C10D2BCD-C7B6-CF43-BF1E-A2CFDFDDF8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220" y="6523544"/>
            <a:ext cx="869565" cy="189282"/>
          </a:xfrm>
          <a:prstGeom prst="rect">
            <a:avLst/>
          </a:prstGeom>
        </p:spPr>
      </p:pic>
      <p:sp>
        <p:nvSpPr>
          <p:cNvPr id="18" name="TextBox 6">
            <a:extLst>
              <a:ext uri="{FF2B5EF4-FFF2-40B4-BE49-F238E27FC236}">
                <a16:creationId xmlns:a16="http://schemas.microsoft.com/office/drawing/2014/main" id="{D409F575-146E-7D4A-82CC-28E0CF4E63DC}"/>
              </a:ext>
            </a:extLst>
          </p:cNvPr>
          <p:cNvSpPr txBox="1"/>
          <p:nvPr userDrawn="1"/>
        </p:nvSpPr>
        <p:spPr>
          <a:xfrm>
            <a:off x="11413456" y="6497382"/>
            <a:ext cx="4813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AD714F2-AB70-354C-9A76-74FD1EDD8D25}" type="slidenum">
              <a:rPr lang="en-US" sz="800" b="0" i="0" smtClean="0">
                <a:solidFill>
                  <a:srgbClr val="231F20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en-US" sz="800" b="0" i="0" dirty="0">
              <a:solidFill>
                <a:srgbClr val="231F20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9" name="Footer Placeholder 14">
            <a:extLst>
              <a:ext uri="{FF2B5EF4-FFF2-40B4-BE49-F238E27FC236}">
                <a16:creationId xmlns:a16="http://schemas.microsoft.com/office/drawing/2014/main" id="{DF53FD57-2F5D-0F4C-B34A-712D6AD88021}"/>
              </a:ext>
            </a:extLst>
          </p:cNvPr>
          <p:cNvSpPr txBox="1">
            <a:spLocks/>
          </p:cNvSpPr>
          <p:nvPr userDrawn="1"/>
        </p:nvSpPr>
        <p:spPr>
          <a:xfrm>
            <a:off x="1307162" y="6497382"/>
            <a:ext cx="3164014" cy="27699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0" i="0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2025 Kensington. All rights reserved.</a:t>
            </a:r>
          </a:p>
        </p:txBody>
      </p:sp>
      <p:sp>
        <p:nvSpPr>
          <p:cNvPr id="12" name="Rechteck 4">
            <a:extLst>
              <a:ext uri="{FF2B5EF4-FFF2-40B4-BE49-F238E27FC236}">
                <a16:creationId xmlns:a16="http://schemas.microsoft.com/office/drawing/2014/main" id="{420C95D8-959A-194C-B9F7-147CA13F3650}"/>
              </a:ext>
            </a:extLst>
          </p:cNvPr>
          <p:cNvSpPr/>
          <p:nvPr userDrawn="1"/>
        </p:nvSpPr>
        <p:spPr>
          <a:xfrm>
            <a:off x="-16372" y="2162049"/>
            <a:ext cx="542224" cy="278232"/>
          </a:xfrm>
          <a:custGeom>
            <a:avLst/>
            <a:gdLst>
              <a:gd name="connsiteX0" fmla="*/ 0 w 1998894"/>
              <a:gd name="connsiteY0" fmla="*/ 0 h 277978"/>
              <a:gd name="connsiteX1" fmla="*/ 1998894 w 1998894"/>
              <a:gd name="connsiteY1" fmla="*/ 0 h 277978"/>
              <a:gd name="connsiteX2" fmla="*/ 1998894 w 1998894"/>
              <a:gd name="connsiteY2" fmla="*/ 277978 h 277978"/>
              <a:gd name="connsiteX3" fmla="*/ 0 w 1998894"/>
              <a:gd name="connsiteY3" fmla="*/ 277978 h 277978"/>
              <a:gd name="connsiteX4" fmla="*/ 0 w 1998894"/>
              <a:gd name="connsiteY4" fmla="*/ 0 h 277978"/>
              <a:gd name="connsiteX0" fmla="*/ 0 w 1998894"/>
              <a:gd name="connsiteY0" fmla="*/ 0 h 277978"/>
              <a:gd name="connsiteX1" fmla="*/ 1998894 w 1998894"/>
              <a:gd name="connsiteY1" fmla="*/ 0 h 277978"/>
              <a:gd name="connsiteX2" fmla="*/ 1830644 w 1998894"/>
              <a:gd name="connsiteY2" fmla="*/ 277978 h 277978"/>
              <a:gd name="connsiteX3" fmla="*/ 0 w 1998894"/>
              <a:gd name="connsiteY3" fmla="*/ 277978 h 277978"/>
              <a:gd name="connsiteX4" fmla="*/ 0 w 1998894"/>
              <a:gd name="connsiteY4" fmla="*/ 0 h 277978"/>
              <a:gd name="connsiteX0" fmla="*/ 1310640 w 1998894"/>
              <a:gd name="connsiteY0" fmla="*/ 6096 h 277978"/>
              <a:gd name="connsiteX1" fmla="*/ 1998894 w 1998894"/>
              <a:gd name="connsiteY1" fmla="*/ 0 h 277978"/>
              <a:gd name="connsiteX2" fmla="*/ 1830644 w 1998894"/>
              <a:gd name="connsiteY2" fmla="*/ 277978 h 277978"/>
              <a:gd name="connsiteX3" fmla="*/ 0 w 1998894"/>
              <a:gd name="connsiteY3" fmla="*/ 277978 h 277978"/>
              <a:gd name="connsiteX4" fmla="*/ 1310640 w 1998894"/>
              <a:gd name="connsiteY4" fmla="*/ 6096 h 277978"/>
              <a:gd name="connsiteX0" fmla="*/ 0 w 688254"/>
              <a:gd name="connsiteY0" fmla="*/ 6096 h 277978"/>
              <a:gd name="connsiteX1" fmla="*/ 688254 w 688254"/>
              <a:gd name="connsiteY1" fmla="*/ 0 h 277978"/>
              <a:gd name="connsiteX2" fmla="*/ 520004 w 688254"/>
              <a:gd name="connsiteY2" fmla="*/ 277978 h 277978"/>
              <a:gd name="connsiteX3" fmla="*/ 0 w 688254"/>
              <a:gd name="connsiteY3" fmla="*/ 277978 h 277978"/>
              <a:gd name="connsiteX4" fmla="*/ 0 w 688254"/>
              <a:gd name="connsiteY4" fmla="*/ 6096 h 277978"/>
              <a:gd name="connsiteX0" fmla="*/ 237744 w 688254"/>
              <a:gd name="connsiteY0" fmla="*/ 6096 h 277978"/>
              <a:gd name="connsiteX1" fmla="*/ 688254 w 688254"/>
              <a:gd name="connsiteY1" fmla="*/ 0 h 277978"/>
              <a:gd name="connsiteX2" fmla="*/ 520004 w 688254"/>
              <a:gd name="connsiteY2" fmla="*/ 277978 h 277978"/>
              <a:gd name="connsiteX3" fmla="*/ 0 w 688254"/>
              <a:gd name="connsiteY3" fmla="*/ 277978 h 277978"/>
              <a:gd name="connsiteX4" fmla="*/ 237744 w 688254"/>
              <a:gd name="connsiteY4" fmla="*/ 6096 h 277978"/>
              <a:gd name="connsiteX0" fmla="*/ 0 w 450510"/>
              <a:gd name="connsiteY0" fmla="*/ 6096 h 277978"/>
              <a:gd name="connsiteX1" fmla="*/ 450510 w 450510"/>
              <a:gd name="connsiteY1" fmla="*/ 0 h 277978"/>
              <a:gd name="connsiteX2" fmla="*/ 282260 w 450510"/>
              <a:gd name="connsiteY2" fmla="*/ 277978 h 277978"/>
              <a:gd name="connsiteX3" fmla="*/ 0 w 450510"/>
              <a:gd name="connsiteY3" fmla="*/ 265786 h 277978"/>
              <a:gd name="connsiteX4" fmla="*/ 0 w 450510"/>
              <a:gd name="connsiteY4" fmla="*/ 6096 h 277978"/>
              <a:gd name="connsiteX0" fmla="*/ 0 w 450510"/>
              <a:gd name="connsiteY0" fmla="*/ 6096 h 277978"/>
              <a:gd name="connsiteX1" fmla="*/ 450510 w 450510"/>
              <a:gd name="connsiteY1" fmla="*/ 0 h 277978"/>
              <a:gd name="connsiteX2" fmla="*/ 282260 w 450510"/>
              <a:gd name="connsiteY2" fmla="*/ 277978 h 277978"/>
              <a:gd name="connsiteX3" fmla="*/ 0 w 450510"/>
              <a:gd name="connsiteY3" fmla="*/ 277978 h 277978"/>
              <a:gd name="connsiteX4" fmla="*/ 0 w 450510"/>
              <a:gd name="connsiteY4" fmla="*/ 6096 h 277978"/>
              <a:gd name="connsiteX0" fmla="*/ 0 w 450510"/>
              <a:gd name="connsiteY0" fmla="*/ 2921 h 277978"/>
              <a:gd name="connsiteX1" fmla="*/ 450510 w 450510"/>
              <a:gd name="connsiteY1" fmla="*/ 0 h 277978"/>
              <a:gd name="connsiteX2" fmla="*/ 282260 w 450510"/>
              <a:gd name="connsiteY2" fmla="*/ 277978 h 277978"/>
              <a:gd name="connsiteX3" fmla="*/ 0 w 450510"/>
              <a:gd name="connsiteY3" fmla="*/ 277978 h 277978"/>
              <a:gd name="connsiteX4" fmla="*/ 0 w 450510"/>
              <a:gd name="connsiteY4" fmla="*/ 2921 h 277978"/>
              <a:gd name="connsiteX0" fmla="*/ 0 w 450510"/>
              <a:gd name="connsiteY0" fmla="*/ 0 h 278232"/>
              <a:gd name="connsiteX1" fmla="*/ 450510 w 450510"/>
              <a:gd name="connsiteY1" fmla="*/ 254 h 278232"/>
              <a:gd name="connsiteX2" fmla="*/ 282260 w 450510"/>
              <a:gd name="connsiteY2" fmla="*/ 278232 h 278232"/>
              <a:gd name="connsiteX3" fmla="*/ 0 w 450510"/>
              <a:gd name="connsiteY3" fmla="*/ 278232 h 278232"/>
              <a:gd name="connsiteX4" fmla="*/ 0 w 450510"/>
              <a:gd name="connsiteY4" fmla="*/ 0 h 278232"/>
              <a:gd name="connsiteX0" fmla="*/ 0 w 549364"/>
              <a:gd name="connsiteY0" fmla="*/ 0 h 278232"/>
              <a:gd name="connsiteX1" fmla="*/ 549364 w 549364"/>
              <a:gd name="connsiteY1" fmla="*/ 254 h 278232"/>
              <a:gd name="connsiteX2" fmla="*/ 381114 w 549364"/>
              <a:gd name="connsiteY2" fmla="*/ 278232 h 278232"/>
              <a:gd name="connsiteX3" fmla="*/ 98854 w 549364"/>
              <a:gd name="connsiteY3" fmla="*/ 278232 h 278232"/>
              <a:gd name="connsiteX4" fmla="*/ 0 w 549364"/>
              <a:gd name="connsiteY4" fmla="*/ 0 h 278232"/>
              <a:gd name="connsiteX0" fmla="*/ 8238 w 557602"/>
              <a:gd name="connsiteY0" fmla="*/ 0 h 286470"/>
              <a:gd name="connsiteX1" fmla="*/ 557602 w 557602"/>
              <a:gd name="connsiteY1" fmla="*/ 254 h 286470"/>
              <a:gd name="connsiteX2" fmla="*/ 389352 w 557602"/>
              <a:gd name="connsiteY2" fmla="*/ 278232 h 286470"/>
              <a:gd name="connsiteX3" fmla="*/ 0 w 557602"/>
              <a:gd name="connsiteY3" fmla="*/ 286470 h 286470"/>
              <a:gd name="connsiteX4" fmla="*/ 8238 w 557602"/>
              <a:gd name="connsiteY4" fmla="*/ 0 h 286470"/>
              <a:gd name="connsiteX0" fmla="*/ 1888 w 551252"/>
              <a:gd name="connsiteY0" fmla="*/ 0 h 286470"/>
              <a:gd name="connsiteX1" fmla="*/ 551252 w 551252"/>
              <a:gd name="connsiteY1" fmla="*/ 254 h 286470"/>
              <a:gd name="connsiteX2" fmla="*/ 383002 w 551252"/>
              <a:gd name="connsiteY2" fmla="*/ 278232 h 286470"/>
              <a:gd name="connsiteX3" fmla="*/ 0 w 551252"/>
              <a:gd name="connsiteY3" fmla="*/ 286470 h 286470"/>
              <a:gd name="connsiteX4" fmla="*/ 1888 w 551252"/>
              <a:gd name="connsiteY4" fmla="*/ 0 h 286470"/>
              <a:gd name="connsiteX0" fmla="*/ 14588 w 551252"/>
              <a:gd name="connsiteY0" fmla="*/ 0 h 286470"/>
              <a:gd name="connsiteX1" fmla="*/ 551252 w 551252"/>
              <a:gd name="connsiteY1" fmla="*/ 254 h 286470"/>
              <a:gd name="connsiteX2" fmla="*/ 383002 w 551252"/>
              <a:gd name="connsiteY2" fmla="*/ 278232 h 286470"/>
              <a:gd name="connsiteX3" fmla="*/ 0 w 551252"/>
              <a:gd name="connsiteY3" fmla="*/ 286470 h 286470"/>
              <a:gd name="connsiteX4" fmla="*/ 14588 w 551252"/>
              <a:gd name="connsiteY4" fmla="*/ 0 h 286470"/>
              <a:gd name="connsiteX0" fmla="*/ 1888 w 538552"/>
              <a:gd name="connsiteY0" fmla="*/ 0 h 289645"/>
              <a:gd name="connsiteX1" fmla="*/ 538552 w 538552"/>
              <a:gd name="connsiteY1" fmla="*/ 254 h 289645"/>
              <a:gd name="connsiteX2" fmla="*/ 370302 w 538552"/>
              <a:gd name="connsiteY2" fmla="*/ 278232 h 289645"/>
              <a:gd name="connsiteX3" fmla="*/ 0 w 538552"/>
              <a:gd name="connsiteY3" fmla="*/ 289645 h 289645"/>
              <a:gd name="connsiteX4" fmla="*/ 1888 w 538552"/>
              <a:gd name="connsiteY4" fmla="*/ 0 h 289645"/>
              <a:gd name="connsiteX0" fmla="*/ 5560 w 542224"/>
              <a:gd name="connsiteY0" fmla="*/ 0 h 278232"/>
              <a:gd name="connsiteX1" fmla="*/ 542224 w 542224"/>
              <a:gd name="connsiteY1" fmla="*/ 254 h 278232"/>
              <a:gd name="connsiteX2" fmla="*/ 373974 w 542224"/>
              <a:gd name="connsiteY2" fmla="*/ 278232 h 278232"/>
              <a:gd name="connsiteX3" fmla="*/ 0 w 542224"/>
              <a:gd name="connsiteY3" fmla="*/ 271284 h 278232"/>
              <a:gd name="connsiteX4" fmla="*/ 5560 w 542224"/>
              <a:gd name="connsiteY4" fmla="*/ 0 h 278232"/>
              <a:gd name="connsiteX0" fmla="*/ 5560 w 542224"/>
              <a:gd name="connsiteY0" fmla="*/ 0 h 278232"/>
              <a:gd name="connsiteX1" fmla="*/ 542224 w 542224"/>
              <a:gd name="connsiteY1" fmla="*/ 254 h 278232"/>
              <a:gd name="connsiteX2" fmla="*/ 373974 w 542224"/>
              <a:gd name="connsiteY2" fmla="*/ 278232 h 278232"/>
              <a:gd name="connsiteX3" fmla="*/ 0 w 542224"/>
              <a:gd name="connsiteY3" fmla="*/ 274957 h 278232"/>
              <a:gd name="connsiteX4" fmla="*/ 5560 w 542224"/>
              <a:gd name="connsiteY4" fmla="*/ 0 h 278232"/>
              <a:gd name="connsiteX0" fmla="*/ 2385 w 539049"/>
              <a:gd name="connsiteY0" fmla="*/ 0 h 278232"/>
              <a:gd name="connsiteX1" fmla="*/ 539049 w 539049"/>
              <a:gd name="connsiteY1" fmla="*/ 254 h 278232"/>
              <a:gd name="connsiteX2" fmla="*/ 370799 w 539049"/>
              <a:gd name="connsiteY2" fmla="*/ 278232 h 278232"/>
              <a:gd name="connsiteX3" fmla="*/ 0 w 539049"/>
              <a:gd name="connsiteY3" fmla="*/ 278132 h 278232"/>
              <a:gd name="connsiteX4" fmla="*/ 2385 w 539049"/>
              <a:gd name="connsiteY4" fmla="*/ 0 h 278232"/>
              <a:gd name="connsiteX0" fmla="*/ 2385 w 539049"/>
              <a:gd name="connsiteY0" fmla="*/ 0 h 281307"/>
              <a:gd name="connsiteX1" fmla="*/ 539049 w 539049"/>
              <a:gd name="connsiteY1" fmla="*/ 254 h 281307"/>
              <a:gd name="connsiteX2" fmla="*/ 370799 w 539049"/>
              <a:gd name="connsiteY2" fmla="*/ 278232 h 281307"/>
              <a:gd name="connsiteX3" fmla="*/ 0 w 539049"/>
              <a:gd name="connsiteY3" fmla="*/ 281307 h 281307"/>
              <a:gd name="connsiteX4" fmla="*/ 2385 w 539049"/>
              <a:gd name="connsiteY4" fmla="*/ 0 h 281307"/>
              <a:gd name="connsiteX0" fmla="*/ 2385 w 539049"/>
              <a:gd name="connsiteY0" fmla="*/ 0 h 278232"/>
              <a:gd name="connsiteX1" fmla="*/ 539049 w 539049"/>
              <a:gd name="connsiteY1" fmla="*/ 254 h 278232"/>
              <a:gd name="connsiteX2" fmla="*/ 370799 w 539049"/>
              <a:gd name="connsiteY2" fmla="*/ 278232 h 278232"/>
              <a:gd name="connsiteX3" fmla="*/ 0 w 539049"/>
              <a:gd name="connsiteY3" fmla="*/ 274957 h 278232"/>
              <a:gd name="connsiteX4" fmla="*/ 2385 w 539049"/>
              <a:gd name="connsiteY4" fmla="*/ 0 h 278232"/>
              <a:gd name="connsiteX0" fmla="*/ 5560 w 542224"/>
              <a:gd name="connsiteY0" fmla="*/ 0 h 278232"/>
              <a:gd name="connsiteX1" fmla="*/ 542224 w 542224"/>
              <a:gd name="connsiteY1" fmla="*/ 254 h 278232"/>
              <a:gd name="connsiteX2" fmla="*/ 373974 w 542224"/>
              <a:gd name="connsiteY2" fmla="*/ 278232 h 278232"/>
              <a:gd name="connsiteX3" fmla="*/ 0 w 542224"/>
              <a:gd name="connsiteY3" fmla="*/ 278132 h 278232"/>
              <a:gd name="connsiteX4" fmla="*/ 5560 w 542224"/>
              <a:gd name="connsiteY4" fmla="*/ 0 h 278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224" h="278232">
                <a:moveTo>
                  <a:pt x="5560" y="0"/>
                </a:moveTo>
                <a:lnTo>
                  <a:pt x="542224" y="254"/>
                </a:lnTo>
                <a:lnTo>
                  <a:pt x="373974" y="278232"/>
                </a:lnTo>
                <a:lnTo>
                  <a:pt x="0" y="278132"/>
                </a:lnTo>
                <a:cubicBezTo>
                  <a:pt x="629" y="182642"/>
                  <a:pt x="4931" y="95490"/>
                  <a:pt x="5560" y="0"/>
                </a:cubicBezTo>
                <a:close/>
              </a:path>
            </a:pathLst>
          </a:custGeom>
          <a:solidFill>
            <a:srgbClr val="0078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0" i="0" dirty="0">
              <a:latin typeface="Open Sans Light" panose="020B0306030504020204" pitchFamily="34" charset="0"/>
            </a:endParaRPr>
          </a:p>
        </p:txBody>
      </p:sp>
      <p:cxnSp>
        <p:nvCxnSpPr>
          <p:cNvPr id="21" name="Straight Connector 6">
            <a:extLst>
              <a:ext uri="{FF2B5EF4-FFF2-40B4-BE49-F238E27FC236}">
                <a16:creationId xmlns:a16="http://schemas.microsoft.com/office/drawing/2014/main" id="{9422D1BB-C644-7E49-87DD-B495CD8A729B}"/>
              </a:ext>
            </a:extLst>
          </p:cNvPr>
          <p:cNvCxnSpPr>
            <a:cxnSpLocks/>
          </p:cNvCxnSpPr>
          <p:nvPr userDrawn="1"/>
        </p:nvCxnSpPr>
        <p:spPr>
          <a:xfrm>
            <a:off x="352128" y="6355234"/>
            <a:ext cx="11512245" cy="0"/>
          </a:xfrm>
          <a:prstGeom prst="line">
            <a:avLst/>
          </a:prstGeom>
          <a:ln w="12700">
            <a:solidFill>
              <a:srgbClr val="231F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12">
            <a:extLst>
              <a:ext uri="{FF2B5EF4-FFF2-40B4-BE49-F238E27FC236}">
                <a16:creationId xmlns:a16="http://schemas.microsoft.com/office/drawing/2014/main" id="{496164C6-DC31-654E-9D26-EC8CB134977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14293" y="2662028"/>
            <a:ext cx="4590808" cy="3061425"/>
          </a:xfrm>
        </p:spPr>
        <p:txBody>
          <a:bodyPr/>
          <a:lstStyle>
            <a:lvl1pPr>
              <a:buClr>
                <a:srgbClr val="0078AE"/>
              </a:buClr>
              <a:defRPr>
                <a:solidFill>
                  <a:srgbClr val="1B1B1B"/>
                </a:solidFill>
              </a:defRPr>
            </a:lvl1pPr>
            <a:lvl2pPr>
              <a:buClr>
                <a:srgbClr val="0078AE"/>
              </a:buClr>
              <a:defRPr>
                <a:solidFill>
                  <a:srgbClr val="1B1B1B"/>
                </a:solidFill>
              </a:defRPr>
            </a:lvl2pPr>
            <a:lvl3pPr>
              <a:buClr>
                <a:srgbClr val="0078AE"/>
              </a:buClr>
              <a:defRPr b="0" i="0">
                <a:solidFill>
                  <a:srgbClr val="1B1B1B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>
              <a:buClr>
                <a:srgbClr val="0078AE"/>
              </a:buClr>
              <a:defRPr b="0" i="0">
                <a:solidFill>
                  <a:srgbClr val="1B1B1B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>
              <a:buClr>
                <a:srgbClr val="0078AE"/>
              </a:buClr>
              <a:defRPr b="0" i="0">
                <a:solidFill>
                  <a:srgbClr val="1B1B1B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Bildplatzhalter 5">
            <a:extLst>
              <a:ext uri="{FF2B5EF4-FFF2-40B4-BE49-F238E27FC236}">
                <a16:creationId xmlns:a16="http://schemas.microsoft.com/office/drawing/2014/main" id="{53978C4F-4930-7840-A75F-7F45F18804A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566394" y="658259"/>
            <a:ext cx="5947738" cy="5065194"/>
          </a:xfrm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280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744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1DEF8-EA3A-43DA-ACA5-B750DE149F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 b="0" i="0">
                <a:solidFill>
                  <a:schemeClr val="tx1"/>
                </a:solidFill>
                <a:latin typeface="Ubuntu Light" panose="020B030403060203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US" dirty="0"/>
              <a:t>Master title style</a:t>
            </a:r>
          </a:p>
        </p:txBody>
      </p:sp>
      <p:sp>
        <p:nvSpPr>
          <p:cNvPr id="11" name="Rechteck 4">
            <a:extLst>
              <a:ext uri="{FF2B5EF4-FFF2-40B4-BE49-F238E27FC236}">
                <a16:creationId xmlns:a16="http://schemas.microsoft.com/office/drawing/2014/main" id="{ECF27BF2-6E04-8744-8B58-F162CA965DED}"/>
              </a:ext>
            </a:extLst>
          </p:cNvPr>
          <p:cNvSpPr/>
          <p:nvPr userDrawn="1"/>
        </p:nvSpPr>
        <p:spPr>
          <a:xfrm>
            <a:off x="-16372" y="568885"/>
            <a:ext cx="542224" cy="278232"/>
          </a:xfrm>
          <a:custGeom>
            <a:avLst/>
            <a:gdLst>
              <a:gd name="connsiteX0" fmla="*/ 0 w 1998894"/>
              <a:gd name="connsiteY0" fmla="*/ 0 h 277978"/>
              <a:gd name="connsiteX1" fmla="*/ 1998894 w 1998894"/>
              <a:gd name="connsiteY1" fmla="*/ 0 h 277978"/>
              <a:gd name="connsiteX2" fmla="*/ 1998894 w 1998894"/>
              <a:gd name="connsiteY2" fmla="*/ 277978 h 277978"/>
              <a:gd name="connsiteX3" fmla="*/ 0 w 1998894"/>
              <a:gd name="connsiteY3" fmla="*/ 277978 h 277978"/>
              <a:gd name="connsiteX4" fmla="*/ 0 w 1998894"/>
              <a:gd name="connsiteY4" fmla="*/ 0 h 277978"/>
              <a:gd name="connsiteX0" fmla="*/ 0 w 1998894"/>
              <a:gd name="connsiteY0" fmla="*/ 0 h 277978"/>
              <a:gd name="connsiteX1" fmla="*/ 1998894 w 1998894"/>
              <a:gd name="connsiteY1" fmla="*/ 0 h 277978"/>
              <a:gd name="connsiteX2" fmla="*/ 1830644 w 1998894"/>
              <a:gd name="connsiteY2" fmla="*/ 277978 h 277978"/>
              <a:gd name="connsiteX3" fmla="*/ 0 w 1998894"/>
              <a:gd name="connsiteY3" fmla="*/ 277978 h 277978"/>
              <a:gd name="connsiteX4" fmla="*/ 0 w 1998894"/>
              <a:gd name="connsiteY4" fmla="*/ 0 h 277978"/>
              <a:gd name="connsiteX0" fmla="*/ 1310640 w 1998894"/>
              <a:gd name="connsiteY0" fmla="*/ 6096 h 277978"/>
              <a:gd name="connsiteX1" fmla="*/ 1998894 w 1998894"/>
              <a:gd name="connsiteY1" fmla="*/ 0 h 277978"/>
              <a:gd name="connsiteX2" fmla="*/ 1830644 w 1998894"/>
              <a:gd name="connsiteY2" fmla="*/ 277978 h 277978"/>
              <a:gd name="connsiteX3" fmla="*/ 0 w 1998894"/>
              <a:gd name="connsiteY3" fmla="*/ 277978 h 277978"/>
              <a:gd name="connsiteX4" fmla="*/ 1310640 w 1998894"/>
              <a:gd name="connsiteY4" fmla="*/ 6096 h 277978"/>
              <a:gd name="connsiteX0" fmla="*/ 0 w 688254"/>
              <a:gd name="connsiteY0" fmla="*/ 6096 h 277978"/>
              <a:gd name="connsiteX1" fmla="*/ 688254 w 688254"/>
              <a:gd name="connsiteY1" fmla="*/ 0 h 277978"/>
              <a:gd name="connsiteX2" fmla="*/ 520004 w 688254"/>
              <a:gd name="connsiteY2" fmla="*/ 277978 h 277978"/>
              <a:gd name="connsiteX3" fmla="*/ 0 w 688254"/>
              <a:gd name="connsiteY3" fmla="*/ 277978 h 277978"/>
              <a:gd name="connsiteX4" fmla="*/ 0 w 688254"/>
              <a:gd name="connsiteY4" fmla="*/ 6096 h 277978"/>
              <a:gd name="connsiteX0" fmla="*/ 237744 w 688254"/>
              <a:gd name="connsiteY0" fmla="*/ 6096 h 277978"/>
              <a:gd name="connsiteX1" fmla="*/ 688254 w 688254"/>
              <a:gd name="connsiteY1" fmla="*/ 0 h 277978"/>
              <a:gd name="connsiteX2" fmla="*/ 520004 w 688254"/>
              <a:gd name="connsiteY2" fmla="*/ 277978 h 277978"/>
              <a:gd name="connsiteX3" fmla="*/ 0 w 688254"/>
              <a:gd name="connsiteY3" fmla="*/ 277978 h 277978"/>
              <a:gd name="connsiteX4" fmla="*/ 237744 w 688254"/>
              <a:gd name="connsiteY4" fmla="*/ 6096 h 277978"/>
              <a:gd name="connsiteX0" fmla="*/ 0 w 450510"/>
              <a:gd name="connsiteY0" fmla="*/ 6096 h 277978"/>
              <a:gd name="connsiteX1" fmla="*/ 450510 w 450510"/>
              <a:gd name="connsiteY1" fmla="*/ 0 h 277978"/>
              <a:gd name="connsiteX2" fmla="*/ 282260 w 450510"/>
              <a:gd name="connsiteY2" fmla="*/ 277978 h 277978"/>
              <a:gd name="connsiteX3" fmla="*/ 0 w 450510"/>
              <a:gd name="connsiteY3" fmla="*/ 265786 h 277978"/>
              <a:gd name="connsiteX4" fmla="*/ 0 w 450510"/>
              <a:gd name="connsiteY4" fmla="*/ 6096 h 277978"/>
              <a:gd name="connsiteX0" fmla="*/ 0 w 450510"/>
              <a:gd name="connsiteY0" fmla="*/ 6096 h 277978"/>
              <a:gd name="connsiteX1" fmla="*/ 450510 w 450510"/>
              <a:gd name="connsiteY1" fmla="*/ 0 h 277978"/>
              <a:gd name="connsiteX2" fmla="*/ 282260 w 450510"/>
              <a:gd name="connsiteY2" fmla="*/ 277978 h 277978"/>
              <a:gd name="connsiteX3" fmla="*/ 0 w 450510"/>
              <a:gd name="connsiteY3" fmla="*/ 277978 h 277978"/>
              <a:gd name="connsiteX4" fmla="*/ 0 w 450510"/>
              <a:gd name="connsiteY4" fmla="*/ 6096 h 277978"/>
              <a:gd name="connsiteX0" fmla="*/ 0 w 450510"/>
              <a:gd name="connsiteY0" fmla="*/ 2921 h 277978"/>
              <a:gd name="connsiteX1" fmla="*/ 450510 w 450510"/>
              <a:gd name="connsiteY1" fmla="*/ 0 h 277978"/>
              <a:gd name="connsiteX2" fmla="*/ 282260 w 450510"/>
              <a:gd name="connsiteY2" fmla="*/ 277978 h 277978"/>
              <a:gd name="connsiteX3" fmla="*/ 0 w 450510"/>
              <a:gd name="connsiteY3" fmla="*/ 277978 h 277978"/>
              <a:gd name="connsiteX4" fmla="*/ 0 w 450510"/>
              <a:gd name="connsiteY4" fmla="*/ 2921 h 277978"/>
              <a:gd name="connsiteX0" fmla="*/ 0 w 450510"/>
              <a:gd name="connsiteY0" fmla="*/ 0 h 278232"/>
              <a:gd name="connsiteX1" fmla="*/ 450510 w 450510"/>
              <a:gd name="connsiteY1" fmla="*/ 254 h 278232"/>
              <a:gd name="connsiteX2" fmla="*/ 282260 w 450510"/>
              <a:gd name="connsiteY2" fmla="*/ 278232 h 278232"/>
              <a:gd name="connsiteX3" fmla="*/ 0 w 450510"/>
              <a:gd name="connsiteY3" fmla="*/ 278232 h 278232"/>
              <a:gd name="connsiteX4" fmla="*/ 0 w 450510"/>
              <a:gd name="connsiteY4" fmla="*/ 0 h 278232"/>
              <a:gd name="connsiteX0" fmla="*/ 0 w 549364"/>
              <a:gd name="connsiteY0" fmla="*/ 0 h 278232"/>
              <a:gd name="connsiteX1" fmla="*/ 549364 w 549364"/>
              <a:gd name="connsiteY1" fmla="*/ 254 h 278232"/>
              <a:gd name="connsiteX2" fmla="*/ 381114 w 549364"/>
              <a:gd name="connsiteY2" fmla="*/ 278232 h 278232"/>
              <a:gd name="connsiteX3" fmla="*/ 98854 w 549364"/>
              <a:gd name="connsiteY3" fmla="*/ 278232 h 278232"/>
              <a:gd name="connsiteX4" fmla="*/ 0 w 549364"/>
              <a:gd name="connsiteY4" fmla="*/ 0 h 278232"/>
              <a:gd name="connsiteX0" fmla="*/ 8238 w 557602"/>
              <a:gd name="connsiteY0" fmla="*/ 0 h 286470"/>
              <a:gd name="connsiteX1" fmla="*/ 557602 w 557602"/>
              <a:gd name="connsiteY1" fmla="*/ 254 h 286470"/>
              <a:gd name="connsiteX2" fmla="*/ 389352 w 557602"/>
              <a:gd name="connsiteY2" fmla="*/ 278232 h 286470"/>
              <a:gd name="connsiteX3" fmla="*/ 0 w 557602"/>
              <a:gd name="connsiteY3" fmla="*/ 286470 h 286470"/>
              <a:gd name="connsiteX4" fmla="*/ 8238 w 557602"/>
              <a:gd name="connsiteY4" fmla="*/ 0 h 286470"/>
              <a:gd name="connsiteX0" fmla="*/ 1888 w 551252"/>
              <a:gd name="connsiteY0" fmla="*/ 0 h 286470"/>
              <a:gd name="connsiteX1" fmla="*/ 551252 w 551252"/>
              <a:gd name="connsiteY1" fmla="*/ 254 h 286470"/>
              <a:gd name="connsiteX2" fmla="*/ 383002 w 551252"/>
              <a:gd name="connsiteY2" fmla="*/ 278232 h 286470"/>
              <a:gd name="connsiteX3" fmla="*/ 0 w 551252"/>
              <a:gd name="connsiteY3" fmla="*/ 286470 h 286470"/>
              <a:gd name="connsiteX4" fmla="*/ 1888 w 551252"/>
              <a:gd name="connsiteY4" fmla="*/ 0 h 286470"/>
              <a:gd name="connsiteX0" fmla="*/ 14588 w 551252"/>
              <a:gd name="connsiteY0" fmla="*/ 0 h 286470"/>
              <a:gd name="connsiteX1" fmla="*/ 551252 w 551252"/>
              <a:gd name="connsiteY1" fmla="*/ 254 h 286470"/>
              <a:gd name="connsiteX2" fmla="*/ 383002 w 551252"/>
              <a:gd name="connsiteY2" fmla="*/ 278232 h 286470"/>
              <a:gd name="connsiteX3" fmla="*/ 0 w 551252"/>
              <a:gd name="connsiteY3" fmla="*/ 286470 h 286470"/>
              <a:gd name="connsiteX4" fmla="*/ 14588 w 551252"/>
              <a:gd name="connsiteY4" fmla="*/ 0 h 286470"/>
              <a:gd name="connsiteX0" fmla="*/ 1888 w 538552"/>
              <a:gd name="connsiteY0" fmla="*/ 0 h 289645"/>
              <a:gd name="connsiteX1" fmla="*/ 538552 w 538552"/>
              <a:gd name="connsiteY1" fmla="*/ 254 h 289645"/>
              <a:gd name="connsiteX2" fmla="*/ 370302 w 538552"/>
              <a:gd name="connsiteY2" fmla="*/ 278232 h 289645"/>
              <a:gd name="connsiteX3" fmla="*/ 0 w 538552"/>
              <a:gd name="connsiteY3" fmla="*/ 289645 h 289645"/>
              <a:gd name="connsiteX4" fmla="*/ 1888 w 538552"/>
              <a:gd name="connsiteY4" fmla="*/ 0 h 289645"/>
              <a:gd name="connsiteX0" fmla="*/ 5560 w 542224"/>
              <a:gd name="connsiteY0" fmla="*/ 0 h 278232"/>
              <a:gd name="connsiteX1" fmla="*/ 542224 w 542224"/>
              <a:gd name="connsiteY1" fmla="*/ 254 h 278232"/>
              <a:gd name="connsiteX2" fmla="*/ 373974 w 542224"/>
              <a:gd name="connsiteY2" fmla="*/ 278232 h 278232"/>
              <a:gd name="connsiteX3" fmla="*/ 0 w 542224"/>
              <a:gd name="connsiteY3" fmla="*/ 271284 h 278232"/>
              <a:gd name="connsiteX4" fmla="*/ 5560 w 542224"/>
              <a:gd name="connsiteY4" fmla="*/ 0 h 278232"/>
              <a:gd name="connsiteX0" fmla="*/ 5560 w 542224"/>
              <a:gd name="connsiteY0" fmla="*/ 0 h 278232"/>
              <a:gd name="connsiteX1" fmla="*/ 542224 w 542224"/>
              <a:gd name="connsiteY1" fmla="*/ 254 h 278232"/>
              <a:gd name="connsiteX2" fmla="*/ 373974 w 542224"/>
              <a:gd name="connsiteY2" fmla="*/ 278232 h 278232"/>
              <a:gd name="connsiteX3" fmla="*/ 0 w 542224"/>
              <a:gd name="connsiteY3" fmla="*/ 274957 h 278232"/>
              <a:gd name="connsiteX4" fmla="*/ 5560 w 542224"/>
              <a:gd name="connsiteY4" fmla="*/ 0 h 278232"/>
              <a:gd name="connsiteX0" fmla="*/ 2385 w 539049"/>
              <a:gd name="connsiteY0" fmla="*/ 0 h 278232"/>
              <a:gd name="connsiteX1" fmla="*/ 539049 w 539049"/>
              <a:gd name="connsiteY1" fmla="*/ 254 h 278232"/>
              <a:gd name="connsiteX2" fmla="*/ 370799 w 539049"/>
              <a:gd name="connsiteY2" fmla="*/ 278232 h 278232"/>
              <a:gd name="connsiteX3" fmla="*/ 0 w 539049"/>
              <a:gd name="connsiteY3" fmla="*/ 278132 h 278232"/>
              <a:gd name="connsiteX4" fmla="*/ 2385 w 539049"/>
              <a:gd name="connsiteY4" fmla="*/ 0 h 278232"/>
              <a:gd name="connsiteX0" fmla="*/ 2385 w 539049"/>
              <a:gd name="connsiteY0" fmla="*/ 0 h 281307"/>
              <a:gd name="connsiteX1" fmla="*/ 539049 w 539049"/>
              <a:gd name="connsiteY1" fmla="*/ 254 h 281307"/>
              <a:gd name="connsiteX2" fmla="*/ 370799 w 539049"/>
              <a:gd name="connsiteY2" fmla="*/ 278232 h 281307"/>
              <a:gd name="connsiteX3" fmla="*/ 0 w 539049"/>
              <a:gd name="connsiteY3" fmla="*/ 281307 h 281307"/>
              <a:gd name="connsiteX4" fmla="*/ 2385 w 539049"/>
              <a:gd name="connsiteY4" fmla="*/ 0 h 281307"/>
              <a:gd name="connsiteX0" fmla="*/ 2385 w 539049"/>
              <a:gd name="connsiteY0" fmla="*/ 0 h 278232"/>
              <a:gd name="connsiteX1" fmla="*/ 539049 w 539049"/>
              <a:gd name="connsiteY1" fmla="*/ 254 h 278232"/>
              <a:gd name="connsiteX2" fmla="*/ 370799 w 539049"/>
              <a:gd name="connsiteY2" fmla="*/ 278232 h 278232"/>
              <a:gd name="connsiteX3" fmla="*/ 0 w 539049"/>
              <a:gd name="connsiteY3" fmla="*/ 274957 h 278232"/>
              <a:gd name="connsiteX4" fmla="*/ 2385 w 539049"/>
              <a:gd name="connsiteY4" fmla="*/ 0 h 278232"/>
              <a:gd name="connsiteX0" fmla="*/ 5560 w 542224"/>
              <a:gd name="connsiteY0" fmla="*/ 0 h 278232"/>
              <a:gd name="connsiteX1" fmla="*/ 542224 w 542224"/>
              <a:gd name="connsiteY1" fmla="*/ 254 h 278232"/>
              <a:gd name="connsiteX2" fmla="*/ 373974 w 542224"/>
              <a:gd name="connsiteY2" fmla="*/ 278232 h 278232"/>
              <a:gd name="connsiteX3" fmla="*/ 0 w 542224"/>
              <a:gd name="connsiteY3" fmla="*/ 278132 h 278232"/>
              <a:gd name="connsiteX4" fmla="*/ 5560 w 542224"/>
              <a:gd name="connsiteY4" fmla="*/ 0 h 278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224" h="278232">
                <a:moveTo>
                  <a:pt x="5560" y="0"/>
                </a:moveTo>
                <a:lnTo>
                  <a:pt x="542224" y="254"/>
                </a:lnTo>
                <a:lnTo>
                  <a:pt x="373974" y="278232"/>
                </a:lnTo>
                <a:lnTo>
                  <a:pt x="0" y="278132"/>
                </a:lnTo>
                <a:cubicBezTo>
                  <a:pt x="629" y="182642"/>
                  <a:pt x="4931" y="95490"/>
                  <a:pt x="5560" y="0"/>
                </a:cubicBezTo>
                <a:close/>
              </a:path>
            </a:pathLst>
          </a:custGeom>
          <a:solidFill>
            <a:srgbClr val="0078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0" i="0" dirty="0">
              <a:latin typeface="Open Sans Light" panose="020B0306030504020204" pitchFamily="34" charset="0"/>
            </a:endParaRPr>
          </a:p>
        </p:txBody>
      </p:sp>
      <p:pic>
        <p:nvPicPr>
          <p:cNvPr id="14" name="Picture 7">
            <a:extLst>
              <a:ext uri="{FF2B5EF4-FFF2-40B4-BE49-F238E27FC236}">
                <a16:creationId xmlns:a16="http://schemas.microsoft.com/office/drawing/2014/main" id="{423AEF8A-C741-5A4F-A059-2C00DC034E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220" y="6523544"/>
            <a:ext cx="869565" cy="189282"/>
          </a:xfrm>
          <a:prstGeom prst="rect">
            <a:avLst/>
          </a:prstGeom>
        </p:spPr>
      </p:pic>
      <p:sp>
        <p:nvSpPr>
          <p:cNvPr id="15" name="TextBox 6">
            <a:extLst>
              <a:ext uri="{FF2B5EF4-FFF2-40B4-BE49-F238E27FC236}">
                <a16:creationId xmlns:a16="http://schemas.microsoft.com/office/drawing/2014/main" id="{4FD189DF-7A6E-9F44-B356-BCD834754A7A}"/>
              </a:ext>
            </a:extLst>
          </p:cNvPr>
          <p:cNvSpPr txBox="1"/>
          <p:nvPr userDrawn="1"/>
        </p:nvSpPr>
        <p:spPr>
          <a:xfrm>
            <a:off x="11413456" y="6497382"/>
            <a:ext cx="4813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AD714F2-AB70-354C-9A76-74FD1EDD8D25}" type="slidenum">
              <a:rPr lang="en-US" sz="800" b="0" i="0" smtClean="0">
                <a:solidFill>
                  <a:srgbClr val="231F20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en-US" sz="800" b="0" i="0" dirty="0">
              <a:solidFill>
                <a:srgbClr val="231F20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6" name="Footer Placeholder 14">
            <a:extLst>
              <a:ext uri="{FF2B5EF4-FFF2-40B4-BE49-F238E27FC236}">
                <a16:creationId xmlns:a16="http://schemas.microsoft.com/office/drawing/2014/main" id="{689909A9-558F-004B-BF50-F2F1084F3A3B}"/>
              </a:ext>
            </a:extLst>
          </p:cNvPr>
          <p:cNvSpPr txBox="1">
            <a:spLocks/>
          </p:cNvSpPr>
          <p:nvPr userDrawn="1"/>
        </p:nvSpPr>
        <p:spPr>
          <a:xfrm>
            <a:off x="1307162" y="6497382"/>
            <a:ext cx="3164014" cy="27699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0" i="0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2025 Kensington. All rights reserved.</a:t>
            </a:r>
          </a:p>
        </p:txBody>
      </p:sp>
      <p:cxnSp>
        <p:nvCxnSpPr>
          <p:cNvPr id="17" name="Straight Connector 6">
            <a:extLst>
              <a:ext uri="{FF2B5EF4-FFF2-40B4-BE49-F238E27FC236}">
                <a16:creationId xmlns:a16="http://schemas.microsoft.com/office/drawing/2014/main" id="{A9C5AEE1-3ECE-674B-A8CD-F5FE90D26B19}"/>
              </a:ext>
            </a:extLst>
          </p:cNvPr>
          <p:cNvCxnSpPr>
            <a:cxnSpLocks/>
          </p:cNvCxnSpPr>
          <p:nvPr userDrawn="1"/>
        </p:nvCxnSpPr>
        <p:spPr>
          <a:xfrm>
            <a:off x="352128" y="6355234"/>
            <a:ext cx="11512245" cy="0"/>
          </a:xfrm>
          <a:prstGeom prst="line">
            <a:avLst/>
          </a:prstGeom>
          <a:ln w="12700">
            <a:solidFill>
              <a:srgbClr val="231F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4">
            <a:extLst>
              <a:ext uri="{FF2B5EF4-FFF2-40B4-BE49-F238E27FC236}">
                <a16:creationId xmlns:a16="http://schemas.microsoft.com/office/drawing/2014/main" id="{B1A967E1-849E-458B-BD06-2E3A72B6B9B5}"/>
              </a:ext>
            </a:extLst>
          </p:cNvPr>
          <p:cNvCxnSpPr>
            <a:cxnSpLocks/>
          </p:cNvCxnSpPr>
          <p:nvPr userDrawn="1"/>
        </p:nvCxnSpPr>
        <p:spPr>
          <a:xfrm>
            <a:off x="1307162" y="6508506"/>
            <a:ext cx="0" cy="180000"/>
          </a:xfrm>
          <a:prstGeom prst="line">
            <a:avLst/>
          </a:prstGeom>
          <a:ln w="12700">
            <a:solidFill>
              <a:srgbClr val="1B1B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7571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Single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3987E66C-EBE4-4349-B7C5-DBAFBC6E249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38200" y="1184275"/>
            <a:ext cx="10515600" cy="4797425"/>
          </a:xfrm>
        </p:spPr>
        <p:txBody>
          <a:bodyPr/>
          <a:lstStyle>
            <a:lvl1pPr>
              <a:buClr>
                <a:srgbClr val="0078AE"/>
              </a:buClr>
              <a:defRPr>
                <a:solidFill>
                  <a:srgbClr val="1B1B1B"/>
                </a:solidFill>
              </a:defRPr>
            </a:lvl1pPr>
            <a:lvl2pPr>
              <a:buClr>
                <a:srgbClr val="0078AE"/>
              </a:buClr>
              <a:defRPr>
                <a:solidFill>
                  <a:srgbClr val="1B1B1B"/>
                </a:solidFill>
              </a:defRPr>
            </a:lvl2pPr>
            <a:lvl3pPr>
              <a:buClr>
                <a:srgbClr val="0078AE"/>
              </a:buClr>
              <a:defRPr b="0" i="0">
                <a:solidFill>
                  <a:srgbClr val="1B1B1B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>
              <a:buClr>
                <a:srgbClr val="0078AE"/>
              </a:buClr>
              <a:defRPr b="0" i="0">
                <a:solidFill>
                  <a:srgbClr val="1B1B1B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>
              <a:buClr>
                <a:srgbClr val="0078AE"/>
              </a:buClr>
              <a:defRPr b="0" i="0">
                <a:solidFill>
                  <a:srgbClr val="1B1B1B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D71EE9B-208D-3541-B3AD-7C1C485DCE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685753"/>
          </a:xfrm>
        </p:spPr>
        <p:txBody>
          <a:bodyPr>
            <a:normAutofit/>
          </a:bodyPr>
          <a:lstStyle>
            <a:lvl1pPr>
              <a:buClr>
                <a:srgbClr val="0078AE"/>
              </a:buClr>
              <a:defRPr sz="3200" b="0" i="0">
                <a:solidFill>
                  <a:schemeClr val="tx1"/>
                </a:solidFill>
                <a:latin typeface="Ubuntu Light" panose="020B030403060203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US" dirty="0"/>
              <a:t>Master title style</a:t>
            </a:r>
          </a:p>
        </p:txBody>
      </p:sp>
      <p:pic>
        <p:nvPicPr>
          <p:cNvPr id="16" name="Picture 7">
            <a:extLst>
              <a:ext uri="{FF2B5EF4-FFF2-40B4-BE49-F238E27FC236}">
                <a16:creationId xmlns:a16="http://schemas.microsoft.com/office/drawing/2014/main" id="{60FBDA4A-B1ED-6F4F-9C61-95DE92441C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220" y="6523544"/>
            <a:ext cx="869565" cy="189282"/>
          </a:xfrm>
          <a:prstGeom prst="rect">
            <a:avLst/>
          </a:prstGeom>
        </p:spPr>
      </p:pic>
      <p:sp>
        <p:nvSpPr>
          <p:cNvPr id="17" name="TextBox 6">
            <a:extLst>
              <a:ext uri="{FF2B5EF4-FFF2-40B4-BE49-F238E27FC236}">
                <a16:creationId xmlns:a16="http://schemas.microsoft.com/office/drawing/2014/main" id="{C606E1CF-F5E4-AA4F-928C-EBA625EE6191}"/>
              </a:ext>
            </a:extLst>
          </p:cNvPr>
          <p:cNvSpPr txBox="1"/>
          <p:nvPr userDrawn="1"/>
        </p:nvSpPr>
        <p:spPr>
          <a:xfrm>
            <a:off x="11413456" y="6497382"/>
            <a:ext cx="4813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AD714F2-AB70-354C-9A76-74FD1EDD8D25}" type="slidenum">
              <a:rPr lang="en-US" sz="800" b="0" i="0" smtClean="0">
                <a:solidFill>
                  <a:srgbClr val="231F20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en-US" sz="800" b="0" i="0" dirty="0">
              <a:solidFill>
                <a:srgbClr val="231F20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8" name="Footer Placeholder 14">
            <a:extLst>
              <a:ext uri="{FF2B5EF4-FFF2-40B4-BE49-F238E27FC236}">
                <a16:creationId xmlns:a16="http://schemas.microsoft.com/office/drawing/2014/main" id="{B4AD0013-694B-F749-A884-184DE5365D0E}"/>
              </a:ext>
            </a:extLst>
          </p:cNvPr>
          <p:cNvSpPr txBox="1">
            <a:spLocks/>
          </p:cNvSpPr>
          <p:nvPr userDrawn="1"/>
        </p:nvSpPr>
        <p:spPr>
          <a:xfrm>
            <a:off x="1307162" y="6497382"/>
            <a:ext cx="3164014" cy="27699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0" i="0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2025 Kensington. All rights reserved.</a:t>
            </a:r>
          </a:p>
        </p:txBody>
      </p:sp>
      <p:sp>
        <p:nvSpPr>
          <p:cNvPr id="20" name="Rechteck 4">
            <a:extLst>
              <a:ext uri="{FF2B5EF4-FFF2-40B4-BE49-F238E27FC236}">
                <a16:creationId xmlns:a16="http://schemas.microsoft.com/office/drawing/2014/main" id="{B5D2E17C-3C59-BF43-83CE-44EA0412A23D}"/>
              </a:ext>
            </a:extLst>
          </p:cNvPr>
          <p:cNvSpPr/>
          <p:nvPr userDrawn="1"/>
        </p:nvSpPr>
        <p:spPr>
          <a:xfrm>
            <a:off x="-16372" y="568885"/>
            <a:ext cx="542224" cy="278232"/>
          </a:xfrm>
          <a:custGeom>
            <a:avLst/>
            <a:gdLst>
              <a:gd name="connsiteX0" fmla="*/ 0 w 1998894"/>
              <a:gd name="connsiteY0" fmla="*/ 0 h 277978"/>
              <a:gd name="connsiteX1" fmla="*/ 1998894 w 1998894"/>
              <a:gd name="connsiteY1" fmla="*/ 0 h 277978"/>
              <a:gd name="connsiteX2" fmla="*/ 1998894 w 1998894"/>
              <a:gd name="connsiteY2" fmla="*/ 277978 h 277978"/>
              <a:gd name="connsiteX3" fmla="*/ 0 w 1998894"/>
              <a:gd name="connsiteY3" fmla="*/ 277978 h 277978"/>
              <a:gd name="connsiteX4" fmla="*/ 0 w 1998894"/>
              <a:gd name="connsiteY4" fmla="*/ 0 h 277978"/>
              <a:gd name="connsiteX0" fmla="*/ 0 w 1998894"/>
              <a:gd name="connsiteY0" fmla="*/ 0 h 277978"/>
              <a:gd name="connsiteX1" fmla="*/ 1998894 w 1998894"/>
              <a:gd name="connsiteY1" fmla="*/ 0 h 277978"/>
              <a:gd name="connsiteX2" fmla="*/ 1830644 w 1998894"/>
              <a:gd name="connsiteY2" fmla="*/ 277978 h 277978"/>
              <a:gd name="connsiteX3" fmla="*/ 0 w 1998894"/>
              <a:gd name="connsiteY3" fmla="*/ 277978 h 277978"/>
              <a:gd name="connsiteX4" fmla="*/ 0 w 1998894"/>
              <a:gd name="connsiteY4" fmla="*/ 0 h 277978"/>
              <a:gd name="connsiteX0" fmla="*/ 1310640 w 1998894"/>
              <a:gd name="connsiteY0" fmla="*/ 6096 h 277978"/>
              <a:gd name="connsiteX1" fmla="*/ 1998894 w 1998894"/>
              <a:gd name="connsiteY1" fmla="*/ 0 h 277978"/>
              <a:gd name="connsiteX2" fmla="*/ 1830644 w 1998894"/>
              <a:gd name="connsiteY2" fmla="*/ 277978 h 277978"/>
              <a:gd name="connsiteX3" fmla="*/ 0 w 1998894"/>
              <a:gd name="connsiteY3" fmla="*/ 277978 h 277978"/>
              <a:gd name="connsiteX4" fmla="*/ 1310640 w 1998894"/>
              <a:gd name="connsiteY4" fmla="*/ 6096 h 277978"/>
              <a:gd name="connsiteX0" fmla="*/ 0 w 688254"/>
              <a:gd name="connsiteY0" fmla="*/ 6096 h 277978"/>
              <a:gd name="connsiteX1" fmla="*/ 688254 w 688254"/>
              <a:gd name="connsiteY1" fmla="*/ 0 h 277978"/>
              <a:gd name="connsiteX2" fmla="*/ 520004 w 688254"/>
              <a:gd name="connsiteY2" fmla="*/ 277978 h 277978"/>
              <a:gd name="connsiteX3" fmla="*/ 0 w 688254"/>
              <a:gd name="connsiteY3" fmla="*/ 277978 h 277978"/>
              <a:gd name="connsiteX4" fmla="*/ 0 w 688254"/>
              <a:gd name="connsiteY4" fmla="*/ 6096 h 277978"/>
              <a:gd name="connsiteX0" fmla="*/ 237744 w 688254"/>
              <a:gd name="connsiteY0" fmla="*/ 6096 h 277978"/>
              <a:gd name="connsiteX1" fmla="*/ 688254 w 688254"/>
              <a:gd name="connsiteY1" fmla="*/ 0 h 277978"/>
              <a:gd name="connsiteX2" fmla="*/ 520004 w 688254"/>
              <a:gd name="connsiteY2" fmla="*/ 277978 h 277978"/>
              <a:gd name="connsiteX3" fmla="*/ 0 w 688254"/>
              <a:gd name="connsiteY3" fmla="*/ 277978 h 277978"/>
              <a:gd name="connsiteX4" fmla="*/ 237744 w 688254"/>
              <a:gd name="connsiteY4" fmla="*/ 6096 h 277978"/>
              <a:gd name="connsiteX0" fmla="*/ 0 w 450510"/>
              <a:gd name="connsiteY0" fmla="*/ 6096 h 277978"/>
              <a:gd name="connsiteX1" fmla="*/ 450510 w 450510"/>
              <a:gd name="connsiteY1" fmla="*/ 0 h 277978"/>
              <a:gd name="connsiteX2" fmla="*/ 282260 w 450510"/>
              <a:gd name="connsiteY2" fmla="*/ 277978 h 277978"/>
              <a:gd name="connsiteX3" fmla="*/ 0 w 450510"/>
              <a:gd name="connsiteY3" fmla="*/ 265786 h 277978"/>
              <a:gd name="connsiteX4" fmla="*/ 0 w 450510"/>
              <a:gd name="connsiteY4" fmla="*/ 6096 h 277978"/>
              <a:gd name="connsiteX0" fmla="*/ 0 w 450510"/>
              <a:gd name="connsiteY0" fmla="*/ 6096 h 277978"/>
              <a:gd name="connsiteX1" fmla="*/ 450510 w 450510"/>
              <a:gd name="connsiteY1" fmla="*/ 0 h 277978"/>
              <a:gd name="connsiteX2" fmla="*/ 282260 w 450510"/>
              <a:gd name="connsiteY2" fmla="*/ 277978 h 277978"/>
              <a:gd name="connsiteX3" fmla="*/ 0 w 450510"/>
              <a:gd name="connsiteY3" fmla="*/ 277978 h 277978"/>
              <a:gd name="connsiteX4" fmla="*/ 0 w 450510"/>
              <a:gd name="connsiteY4" fmla="*/ 6096 h 277978"/>
              <a:gd name="connsiteX0" fmla="*/ 0 w 450510"/>
              <a:gd name="connsiteY0" fmla="*/ 2921 h 277978"/>
              <a:gd name="connsiteX1" fmla="*/ 450510 w 450510"/>
              <a:gd name="connsiteY1" fmla="*/ 0 h 277978"/>
              <a:gd name="connsiteX2" fmla="*/ 282260 w 450510"/>
              <a:gd name="connsiteY2" fmla="*/ 277978 h 277978"/>
              <a:gd name="connsiteX3" fmla="*/ 0 w 450510"/>
              <a:gd name="connsiteY3" fmla="*/ 277978 h 277978"/>
              <a:gd name="connsiteX4" fmla="*/ 0 w 450510"/>
              <a:gd name="connsiteY4" fmla="*/ 2921 h 277978"/>
              <a:gd name="connsiteX0" fmla="*/ 0 w 450510"/>
              <a:gd name="connsiteY0" fmla="*/ 0 h 278232"/>
              <a:gd name="connsiteX1" fmla="*/ 450510 w 450510"/>
              <a:gd name="connsiteY1" fmla="*/ 254 h 278232"/>
              <a:gd name="connsiteX2" fmla="*/ 282260 w 450510"/>
              <a:gd name="connsiteY2" fmla="*/ 278232 h 278232"/>
              <a:gd name="connsiteX3" fmla="*/ 0 w 450510"/>
              <a:gd name="connsiteY3" fmla="*/ 278232 h 278232"/>
              <a:gd name="connsiteX4" fmla="*/ 0 w 450510"/>
              <a:gd name="connsiteY4" fmla="*/ 0 h 278232"/>
              <a:gd name="connsiteX0" fmla="*/ 0 w 549364"/>
              <a:gd name="connsiteY0" fmla="*/ 0 h 278232"/>
              <a:gd name="connsiteX1" fmla="*/ 549364 w 549364"/>
              <a:gd name="connsiteY1" fmla="*/ 254 h 278232"/>
              <a:gd name="connsiteX2" fmla="*/ 381114 w 549364"/>
              <a:gd name="connsiteY2" fmla="*/ 278232 h 278232"/>
              <a:gd name="connsiteX3" fmla="*/ 98854 w 549364"/>
              <a:gd name="connsiteY3" fmla="*/ 278232 h 278232"/>
              <a:gd name="connsiteX4" fmla="*/ 0 w 549364"/>
              <a:gd name="connsiteY4" fmla="*/ 0 h 278232"/>
              <a:gd name="connsiteX0" fmla="*/ 8238 w 557602"/>
              <a:gd name="connsiteY0" fmla="*/ 0 h 286470"/>
              <a:gd name="connsiteX1" fmla="*/ 557602 w 557602"/>
              <a:gd name="connsiteY1" fmla="*/ 254 h 286470"/>
              <a:gd name="connsiteX2" fmla="*/ 389352 w 557602"/>
              <a:gd name="connsiteY2" fmla="*/ 278232 h 286470"/>
              <a:gd name="connsiteX3" fmla="*/ 0 w 557602"/>
              <a:gd name="connsiteY3" fmla="*/ 286470 h 286470"/>
              <a:gd name="connsiteX4" fmla="*/ 8238 w 557602"/>
              <a:gd name="connsiteY4" fmla="*/ 0 h 286470"/>
              <a:gd name="connsiteX0" fmla="*/ 1888 w 551252"/>
              <a:gd name="connsiteY0" fmla="*/ 0 h 286470"/>
              <a:gd name="connsiteX1" fmla="*/ 551252 w 551252"/>
              <a:gd name="connsiteY1" fmla="*/ 254 h 286470"/>
              <a:gd name="connsiteX2" fmla="*/ 383002 w 551252"/>
              <a:gd name="connsiteY2" fmla="*/ 278232 h 286470"/>
              <a:gd name="connsiteX3" fmla="*/ 0 w 551252"/>
              <a:gd name="connsiteY3" fmla="*/ 286470 h 286470"/>
              <a:gd name="connsiteX4" fmla="*/ 1888 w 551252"/>
              <a:gd name="connsiteY4" fmla="*/ 0 h 286470"/>
              <a:gd name="connsiteX0" fmla="*/ 14588 w 551252"/>
              <a:gd name="connsiteY0" fmla="*/ 0 h 286470"/>
              <a:gd name="connsiteX1" fmla="*/ 551252 w 551252"/>
              <a:gd name="connsiteY1" fmla="*/ 254 h 286470"/>
              <a:gd name="connsiteX2" fmla="*/ 383002 w 551252"/>
              <a:gd name="connsiteY2" fmla="*/ 278232 h 286470"/>
              <a:gd name="connsiteX3" fmla="*/ 0 w 551252"/>
              <a:gd name="connsiteY3" fmla="*/ 286470 h 286470"/>
              <a:gd name="connsiteX4" fmla="*/ 14588 w 551252"/>
              <a:gd name="connsiteY4" fmla="*/ 0 h 286470"/>
              <a:gd name="connsiteX0" fmla="*/ 1888 w 538552"/>
              <a:gd name="connsiteY0" fmla="*/ 0 h 289645"/>
              <a:gd name="connsiteX1" fmla="*/ 538552 w 538552"/>
              <a:gd name="connsiteY1" fmla="*/ 254 h 289645"/>
              <a:gd name="connsiteX2" fmla="*/ 370302 w 538552"/>
              <a:gd name="connsiteY2" fmla="*/ 278232 h 289645"/>
              <a:gd name="connsiteX3" fmla="*/ 0 w 538552"/>
              <a:gd name="connsiteY3" fmla="*/ 289645 h 289645"/>
              <a:gd name="connsiteX4" fmla="*/ 1888 w 538552"/>
              <a:gd name="connsiteY4" fmla="*/ 0 h 289645"/>
              <a:gd name="connsiteX0" fmla="*/ 5560 w 542224"/>
              <a:gd name="connsiteY0" fmla="*/ 0 h 278232"/>
              <a:gd name="connsiteX1" fmla="*/ 542224 w 542224"/>
              <a:gd name="connsiteY1" fmla="*/ 254 h 278232"/>
              <a:gd name="connsiteX2" fmla="*/ 373974 w 542224"/>
              <a:gd name="connsiteY2" fmla="*/ 278232 h 278232"/>
              <a:gd name="connsiteX3" fmla="*/ 0 w 542224"/>
              <a:gd name="connsiteY3" fmla="*/ 271284 h 278232"/>
              <a:gd name="connsiteX4" fmla="*/ 5560 w 542224"/>
              <a:gd name="connsiteY4" fmla="*/ 0 h 278232"/>
              <a:gd name="connsiteX0" fmla="*/ 5560 w 542224"/>
              <a:gd name="connsiteY0" fmla="*/ 0 h 278232"/>
              <a:gd name="connsiteX1" fmla="*/ 542224 w 542224"/>
              <a:gd name="connsiteY1" fmla="*/ 254 h 278232"/>
              <a:gd name="connsiteX2" fmla="*/ 373974 w 542224"/>
              <a:gd name="connsiteY2" fmla="*/ 278232 h 278232"/>
              <a:gd name="connsiteX3" fmla="*/ 0 w 542224"/>
              <a:gd name="connsiteY3" fmla="*/ 274957 h 278232"/>
              <a:gd name="connsiteX4" fmla="*/ 5560 w 542224"/>
              <a:gd name="connsiteY4" fmla="*/ 0 h 278232"/>
              <a:gd name="connsiteX0" fmla="*/ 2385 w 539049"/>
              <a:gd name="connsiteY0" fmla="*/ 0 h 278232"/>
              <a:gd name="connsiteX1" fmla="*/ 539049 w 539049"/>
              <a:gd name="connsiteY1" fmla="*/ 254 h 278232"/>
              <a:gd name="connsiteX2" fmla="*/ 370799 w 539049"/>
              <a:gd name="connsiteY2" fmla="*/ 278232 h 278232"/>
              <a:gd name="connsiteX3" fmla="*/ 0 w 539049"/>
              <a:gd name="connsiteY3" fmla="*/ 278132 h 278232"/>
              <a:gd name="connsiteX4" fmla="*/ 2385 w 539049"/>
              <a:gd name="connsiteY4" fmla="*/ 0 h 278232"/>
              <a:gd name="connsiteX0" fmla="*/ 2385 w 539049"/>
              <a:gd name="connsiteY0" fmla="*/ 0 h 281307"/>
              <a:gd name="connsiteX1" fmla="*/ 539049 w 539049"/>
              <a:gd name="connsiteY1" fmla="*/ 254 h 281307"/>
              <a:gd name="connsiteX2" fmla="*/ 370799 w 539049"/>
              <a:gd name="connsiteY2" fmla="*/ 278232 h 281307"/>
              <a:gd name="connsiteX3" fmla="*/ 0 w 539049"/>
              <a:gd name="connsiteY3" fmla="*/ 281307 h 281307"/>
              <a:gd name="connsiteX4" fmla="*/ 2385 w 539049"/>
              <a:gd name="connsiteY4" fmla="*/ 0 h 281307"/>
              <a:gd name="connsiteX0" fmla="*/ 2385 w 539049"/>
              <a:gd name="connsiteY0" fmla="*/ 0 h 278232"/>
              <a:gd name="connsiteX1" fmla="*/ 539049 w 539049"/>
              <a:gd name="connsiteY1" fmla="*/ 254 h 278232"/>
              <a:gd name="connsiteX2" fmla="*/ 370799 w 539049"/>
              <a:gd name="connsiteY2" fmla="*/ 278232 h 278232"/>
              <a:gd name="connsiteX3" fmla="*/ 0 w 539049"/>
              <a:gd name="connsiteY3" fmla="*/ 274957 h 278232"/>
              <a:gd name="connsiteX4" fmla="*/ 2385 w 539049"/>
              <a:gd name="connsiteY4" fmla="*/ 0 h 278232"/>
              <a:gd name="connsiteX0" fmla="*/ 5560 w 542224"/>
              <a:gd name="connsiteY0" fmla="*/ 0 h 278232"/>
              <a:gd name="connsiteX1" fmla="*/ 542224 w 542224"/>
              <a:gd name="connsiteY1" fmla="*/ 254 h 278232"/>
              <a:gd name="connsiteX2" fmla="*/ 373974 w 542224"/>
              <a:gd name="connsiteY2" fmla="*/ 278232 h 278232"/>
              <a:gd name="connsiteX3" fmla="*/ 0 w 542224"/>
              <a:gd name="connsiteY3" fmla="*/ 278132 h 278232"/>
              <a:gd name="connsiteX4" fmla="*/ 5560 w 542224"/>
              <a:gd name="connsiteY4" fmla="*/ 0 h 278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224" h="278232">
                <a:moveTo>
                  <a:pt x="5560" y="0"/>
                </a:moveTo>
                <a:lnTo>
                  <a:pt x="542224" y="254"/>
                </a:lnTo>
                <a:lnTo>
                  <a:pt x="373974" y="278232"/>
                </a:lnTo>
                <a:lnTo>
                  <a:pt x="0" y="278132"/>
                </a:lnTo>
                <a:cubicBezTo>
                  <a:pt x="629" y="182642"/>
                  <a:pt x="4931" y="95490"/>
                  <a:pt x="5560" y="0"/>
                </a:cubicBezTo>
                <a:close/>
              </a:path>
            </a:pathLst>
          </a:custGeom>
          <a:solidFill>
            <a:srgbClr val="0078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0" i="0" dirty="0">
              <a:latin typeface="Open Sans Light" panose="020B0306030504020204" pitchFamily="34" charset="0"/>
            </a:endParaRPr>
          </a:p>
        </p:txBody>
      </p:sp>
      <p:cxnSp>
        <p:nvCxnSpPr>
          <p:cNvPr id="21" name="Straight Connector 6">
            <a:extLst>
              <a:ext uri="{FF2B5EF4-FFF2-40B4-BE49-F238E27FC236}">
                <a16:creationId xmlns:a16="http://schemas.microsoft.com/office/drawing/2014/main" id="{34C2C7E6-C8DF-814B-862A-3304472A3A05}"/>
              </a:ext>
            </a:extLst>
          </p:cNvPr>
          <p:cNvCxnSpPr>
            <a:cxnSpLocks/>
          </p:cNvCxnSpPr>
          <p:nvPr userDrawn="1"/>
        </p:nvCxnSpPr>
        <p:spPr>
          <a:xfrm>
            <a:off x="352128" y="6355234"/>
            <a:ext cx="11512245" cy="0"/>
          </a:xfrm>
          <a:prstGeom prst="line">
            <a:avLst/>
          </a:prstGeom>
          <a:ln w="12700">
            <a:solidFill>
              <a:srgbClr val="231F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4">
            <a:extLst>
              <a:ext uri="{FF2B5EF4-FFF2-40B4-BE49-F238E27FC236}">
                <a16:creationId xmlns:a16="http://schemas.microsoft.com/office/drawing/2014/main" id="{715D487F-2285-498E-BC0C-3BDDB5660CA8}"/>
              </a:ext>
            </a:extLst>
          </p:cNvPr>
          <p:cNvCxnSpPr>
            <a:cxnSpLocks/>
          </p:cNvCxnSpPr>
          <p:nvPr userDrawn="1"/>
        </p:nvCxnSpPr>
        <p:spPr>
          <a:xfrm>
            <a:off x="1307162" y="6508506"/>
            <a:ext cx="0" cy="180000"/>
          </a:xfrm>
          <a:prstGeom prst="line">
            <a:avLst/>
          </a:prstGeom>
          <a:ln w="12700">
            <a:solidFill>
              <a:srgbClr val="1B1B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1174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Double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3987E66C-EBE4-4349-B7C5-DBAFBC6E249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38200" y="1184275"/>
            <a:ext cx="4953000" cy="4797425"/>
          </a:xfrm>
        </p:spPr>
        <p:txBody>
          <a:bodyPr/>
          <a:lstStyle>
            <a:lvl1pPr>
              <a:buClr>
                <a:srgbClr val="0078AE"/>
              </a:buClr>
              <a:defRPr>
                <a:solidFill>
                  <a:srgbClr val="1B1B1B"/>
                </a:solidFill>
              </a:defRPr>
            </a:lvl1pPr>
            <a:lvl2pPr>
              <a:buClr>
                <a:srgbClr val="0078AE"/>
              </a:buClr>
              <a:defRPr>
                <a:solidFill>
                  <a:srgbClr val="1B1B1B"/>
                </a:solidFill>
              </a:defRPr>
            </a:lvl2pPr>
            <a:lvl3pPr>
              <a:buClr>
                <a:srgbClr val="0078AE"/>
              </a:buClr>
              <a:defRPr>
                <a:solidFill>
                  <a:srgbClr val="1B1B1B"/>
                </a:solidFill>
              </a:defRPr>
            </a:lvl3pPr>
            <a:lvl4pPr>
              <a:buClr>
                <a:srgbClr val="0078AE"/>
              </a:buClr>
              <a:defRPr>
                <a:solidFill>
                  <a:srgbClr val="1B1B1B"/>
                </a:solidFill>
              </a:defRPr>
            </a:lvl4pPr>
            <a:lvl5pPr>
              <a:buClr>
                <a:srgbClr val="0078AE"/>
              </a:buClr>
              <a:defRPr>
                <a:solidFill>
                  <a:srgbClr val="1B1B1B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43B228-D1BE-46F3-BD9D-B834497D5A5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6000" y="1184275"/>
            <a:ext cx="5257800" cy="4797425"/>
          </a:xfrm>
        </p:spPr>
        <p:txBody>
          <a:bodyPr/>
          <a:lstStyle>
            <a:lvl1pPr>
              <a:buClr>
                <a:srgbClr val="0078AE"/>
              </a:buClr>
              <a:defRPr>
                <a:solidFill>
                  <a:srgbClr val="1B1B1B"/>
                </a:solidFill>
              </a:defRPr>
            </a:lvl1pPr>
            <a:lvl2pPr>
              <a:buClr>
                <a:srgbClr val="0078AE"/>
              </a:buClr>
              <a:defRPr>
                <a:solidFill>
                  <a:srgbClr val="1B1B1B"/>
                </a:solidFill>
              </a:defRPr>
            </a:lvl2pPr>
            <a:lvl3pPr>
              <a:buClr>
                <a:srgbClr val="0078AE"/>
              </a:buClr>
              <a:defRPr>
                <a:solidFill>
                  <a:srgbClr val="1B1B1B"/>
                </a:solidFill>
              </a:defRPr>
            </a:lvl3pPr>
            <a:lvl4pPr>
              <a:buClr>
                <a:srgbClr val="0078AE"/>
              </a:buClr>
              <a:defRPr>
                <a:solidFill>
                  <a:srgbClr val="1B1B1B"/>
                </a:solidFill>
              </a:defRPr>
            </a:lvl4pPr>
            <a:lvl5pPr>
              <a:buClr>
                <a:srgbClr val="0078AE"/>
              </a:buClr>
              <a:defRPr>
                <a:solidFill>
                  <a:srgbClr val="1B1B1B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070FD58-49DC-AD40-8645-03615896C7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685753"/>
          </a:xfrm>
        </p:spPr>
        <p:txBody>
          <a:bodyPr>
            <a:noAutofit/>
          </a:bodyPr>
          <a:lstStyle>
            <a:lvl1pPr>
              <a:defRPr sz="3200" b="0" i="0">
                <a:solidFill>
                  <a:schemeClr val="tx1"/>
                </a:solidFill>
                <a:latin typeface="Ubuntu Light" panose="020B030403060203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US" dirty="0"/>
              <a:t>Master title style</a:t>
            </a:r>
          </a:p>
        </p:txBody>
      </p:sp>
      <p:pic>
        <p:nvPicPr>
          <p:cNvPr id="17" name="Picture 7">
            <a:extLst>
              <a:ext uri="{FF2B5EF4-FFF2-40B4-BE49-F238E27FC236}">
                <a16:creationId xmlns:a16="http://schemas.microsoft.com/office/drawing/2014/main" id="{FCB17909-41AB-1C47-98EE-68A187FFCC9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220" y="6523544"/>
            <a:ext cx="869565" cy="189282"/>
          </a:xfrm>
          <a:prstGeom prst="rect">
            <a:avLst/>
          </a:prstGeom>
        </p:spPr>
      </p:pic>
      <p:sp>
        <p:nvSpPr>
          <p:cNvPr id="18" name="TextBox 6">
            <a:extLst>
              <a:ext uri="{FF2B5EF4-FFF2-40B4-BE49-F238E27FC236}">
                <a16:creationId xmlns:a16="http://schemas.microsoft.com/office/drawing/2014/main" id="{043FEB29-FFF2-CD4B-9B0E-431583390371}"/>
              </a:ext>
            </a:extLst>
          </p:cNvPr>
          <p:cNvSpPr txBox="1"/>
          <p:nvPr userDrawn="1"/>
        </p:nvSpPr>
        <p:spPr>
          <a:xfrm>
            <a:off x="11413456" y="6497382"/>
            <a:ext cx="4813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AD714F2-AB70-354C-9A76-74FD1EDD8D25}" type="slidenum">
              <a:rPr lang="en-US" sz="800" b="0" i="0" smtClean="0">
                <a:solidFill>
                  <a:srgbClr val="231F20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en-US" sz="800" b="0" i="0" dirty="0">
              <a:solidFill>
                <a:srgbClr val="231F20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9" name="Footer Placeholder 14">
            <a:extLst>
              <a:ext uri="{FF2B5EF4-FFF2-40B4-BE49-F238E27FC236}">
                <a16:creationId xmlns:a16="http://schemas.microsoft.com/office/drawing/2014/main" id="{8FC21180-7AF2-744F-BE77-E77DADF51E2F}"/>
              </a:ext>
            </a:extLst>
          </p:cNvPr>
          <p:cNvSpPr txBox="1">
            <a:spLocks/>
          </p:cNvSpPr>
          <p:nvPr userDrawn="1"/>
        </p:nvSpPr>
        <p:spPr>
          <a:xfrm>
            <a:off x="1307162" y="6497382"/>
            <a:ext cx="3164014" cy="27699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0" i="0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2025 Kensington. All rights reserved.</a:t>
            </a:r>
          </a:p>
        </p:txBody>
      </p:sp>
      <p:cxnSp>
        <p:nvCxnSpPr>
          <p:cNvPr id="21" name="Straight Connector 6">
            <a:extLst>
              <a:ext uri="{FF2B5EF4-FFF2-40B4-BE49-F238E27FC236}">
                <a16:creationId xmlns:a16="http://schemas.microsoft.com/office/drawing/2014/main" id="{29E7386A-DD73-6042-98C6-46FBA24F97B2}"/>
              </a:ext>
            </a:extLst>
          </p:cNvPr>
          <p:cNvCxnSpPr>
            <a:cxnSpLocks/>
          </p:cNvCxnSpPr>
          <p:nvPr userDrawn="1"/>
        </p:nvCxnSpPr>
        <p:spPr>
          <a:xfrm>
            <a:off x="352128" y="6355234"/>
            <a:ext cx="11512245" cy="0"/>
          </a:xfrm>
          <a:prstGeom prst="line">
            <a:avLst/>
          </a:prstGeom>
          <a:ln w="12700">
            <a:solidFill>
              <a:srgbClr val="231F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4">
            <a:extLst>
              <a:ext uri="{FF2B5EF4-FFF2-40B4-BE49-F238E27FC236}">
                <a16:creationId xmlns:a16="http://schemas.microsoft.com/office/drawing/2014/main" id="{F44F7DDC-C9BC-4C1C-8873-2243EEE81ADD}"/>
              </a:ext>
            </a:extLst>
          </p:cNvPr>
          <p:cNvCxnSpPr>
            <a:cxnSpLocks/>
          </p:cNvCxnSpPr>
          <p:nvPr userDrawn="1"/>
        </p:nvCxnSpPr>
        <p:spPr>
          <a:xfrm>
            <a:off x="1307162" y="6508506"/>
            <a:ext cx="0" cy="180000"/>
          </a:xfrm>
          <a:prstGeom prst="line">
            <a:avLst/>
          </a:prstGeom>
          <a:ln w="12700">
            <a:solidFill>
              <a:srgbClr val="1B1B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Google Shape;12;p2">
            <a:extLst>
              <a:ext uri="{FF2B5EF4-FFF2-40B4-BE49-F238E27FC236}">
                <a16:creationId xmlns:a16="http://schemas.microsoft.com/office/drawing/2014/main" id="{2F972FE5-1F9A-5144-A42A-78D8BA4ED675}"/>
              </a:ext>
            </a:extLst>
          </p:cNvPr>
          <p:cNvSpPr/>
          <p:nvPr userDrawn="1"/>
        </p:nvSpPr>
        <p:spPr>
          <a:xfrm>
            <a:off x="0" y="391546"/>
            <a:ext cx="4487527" cy="624062"/>
          </a:xfrm>
          <a:custGeom>
            <a:avLst/>
            <a:gdLst/>
            <a:ahLst/>
            <a:cxnLst/>
            <a:rect l="l" t="t" r="r" b="b"/>
            <a:pathLst>
              <a:path w="1998894" h="277978" extrusionOk="0">
                <a:moveTo>
                  <a:pt x="0" y="0"/>
                </a:moveTo>
                <a:lnTo>
                  <a:pt x="1998894" y="0"/>
                </a:lnTo>
                <a:lnTo>
                  <a:pt x="1830644" y="277978"/>
                </a:lnTo>
                <a:lnTo>
                  <a:pt x="0" y="277978"/>
                </a:lnTo>
                <a:lnTo>
                  <a:pt x="0" y="0"/>
                </a:lnTo>
                <a:close/>
              </a:path>
            </a:pathLst>
          </a:custGeom>
          <a:solidFill>
            <a:srgbClr val="0078AE"/>
          </a:solidFill>
          <a:ln w="9525" cap="flat" cmpd="sng">
            <a:solidFill>
              <a:srgbClr val="0078A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3" name="Google Shape;13;p2">
            <a:extLst>
              <a:ext uri="{FF2B5EF4-FFF2-40B4-BE49-F238E27FC236}">
                <a16:creationId xmlns:a16="http://schemas.microsoft.com/office/drawing/2014/main" id="{DF20EA08-ACAD-3F28-F90E-CCD674CAAB76}"/>
              </a:ext>
            </a:extLst>
          </p:cNvPr>
          <p:cNvSpPr txBox="1"/>
          <p:nvPr userDrawn="1"/>
        </p:nvSpPr>
        <p:spPr>
          <a:xfrm>
            <a:off x="232780" y="534300"/>
            <a:ext cx="4254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lang="en-US" sz="1600" b="1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post-consumer recycled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06160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3FCDD2-CE46-4444-A04F-447F5410A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85753"/>
          </a:xfrm>
          <a:prstGeom prst="rect">
            <a:avLst/>
          </a:prstGeom>
        </p:spPr>
        <p:txBody>
          <a:bodyPr vert="horz" lIns="90000" tIns="45720" rIns="91440" bIns="45720" rtlCol="0" anchor="ctr">
            <a:normAutofit/>
          </a:bodyPr>
          <a:lstStyle/>
          <a:p>
            <a:r>
              <a:rPr lang="en-US" dirty="0"/>
              <a:t>Headline – Main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AC7C0D-00CC-D84A-9C2E-7FCE967FDE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1619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7909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683" r:id="rId2"/>
    <p:sldLayoutId id="2147483681" r:id="rId3"/>
    <p:sldLayoutId id="2147483682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tx1"/>
          </a:solidFill>
          <a:latin typeface="Ubuntu Light" panose="020B0304030602030204" pitchFamily="34" charset="0"/>
          <a:ea typeface="Open Sans Light" panose="020B0306030504020204" pitchFamily="34" charset="0"/>
          <a:cs typeface="Open Sans Light" panose="020B030603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000" b="0" i="0" kern="1200" spc="0">
          <a:solidFill>
            <a:srgbClr val="1B1B1B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0">
          <a:solidFill>
            <a:srgbClr val="1B1B1B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b="0" i="0" kern="1200" spc="0" baseline="0">
          <a:solidFill>
            <a:srgbClr val="1B1B1B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b="0" i="0" kern="1200" spc="0">
          <a:solidFill>
            <a:srgbClr val="1B1B1B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200" b="0" i="0" kern="1200" spc="0" baseline="0">
          <a:solidFill>
            <a:srgbClr val="1B1B1B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BB83600-F63F-0C41-A51B-975A947CB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928" y="1243546"/>
            <a:ext cx="10515600" cy="685753"/>
          </a:xfrm>
        </p:spPr>
        <p:txBody>
          <a:bodyPr anchor="t"/>
          <a:lstStyle/>
          <a:p>
            <a:r>
              <a:rPr lang="en-US" dirty="0"/>
              <a:t>Pro Fit™ Ergo KB675 EQ TKL Wired Keyboard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E26A184-9668-86D8-66B8-97A6B86E09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6379" y="757610"/>
            <a:ext cx="1076050" cy="1076050"/>
          </a:xfrm>
          <a:prstGeom prst="rect">
            <a:avLst/>
          </a:prstGeom>
          <a:effectLst>
            <a:glow rad="101600">
              <a:schemeClr val="tx2">
                <a:lumMod val="10000"/>
                <a:alpha val="11000"/>
              </a:schemeClr>
            </a:glow>
          </a:effectLst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B289408-528E-1EC6-A8F7-904B504BC9C3}"/>
              </a:ext>
            </a:extLst>
          </p:cNvPr>
          <p:cNvSpPr txBox="1">
            <a:spLocks/>
          </p:cNvSpPr>
          <p:nvPr/>
        </p:nvSpPr>
        <p:spPr>
          <a:xfrm>
            <a:off x="514928" y="1833660"/>
            <a:ext cx="5435929" cy="353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0078AE"/>
              </a:buClr>
              <a:buFont typeface="Arial" panose="020B0604020202020204" pitchFamily="34" charset="0"/>
              <a:buChar char="•"/>
              <a:defRPr sz="2000" b="0" i="0" kern="1200" spc="0">
                <a:solidFill>
                  <a:srgbClr val="1B1B1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78AE"/>
              </a:buClr>
              <a:buFont typeface="Arial" panose="020B0604020202020204" pitchFamily="34" charset="0"/>
              <a:buChar char="•"/>
              <a:defRPr sz="1800" b="0" i="0" kern="1200" spc="0">
                <a:solidFill>
                  <a:srgbClr val="1B1B1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78AE"/>
              </a:buClr>
              <a:buFont typeface="Arial" panose="020B0604020202020204" pitchFamily="34" charset="0"/>
              <a:buChar char="•"/>
              <a:defRPr sz="1600" b="0" i="0" kern="1200" spc="0" baseline="0">
                <a:solidFill>
                  <a:srgbClr val="1B1B1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78AE"/>
              </a:buClr>
              <a:buFont typeface="Arial" panose="020B0604020202020204" pitchFamily="34" charset="0"/>
              <a:buChar char="•"/>
              <a:defRPr sz="1400" b="0" i="0" kern="1200" spc="0">
                <a:solidFill>
                  <a:srgbClr val="1B1B1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78AE"/>
              </a:buClr>
              <a:buFont typeface="Arial" panose="020B0604020202020204" pitchFamily="34" charset="0"/>
              <a:buChar char="•"/>
              <a:defRPr sz="1200" b="0" i="0" kern="1200" spc="0" baseline="0">
                <a:solidFill>
                  <a:srgbClr val="1B1B1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" altLang="zh-TW" sz="1200" b="1" dirty="0"/>
              <a:t>Ergonomic Design</a:t>
            </a:r>
            <a:br>
              <a:rPr lang="en" altLang="zh-TW" sz="1200" b="1" dirty="0"/>
            </a:br>
            <a:r>
              <a:rPr lang="en" altLang="zh-TW" sz="1200" dirty="0"/>
              <a:t>Compact curved key layout, built-in wrist pad, and front keyboard legs for all-day ergonomic comfort.  </a:t>
            </a:r>
          </a:p>
          <a:p>
            <a:r>
              <a:rPr lang="en" altLang="zh-TW" sz="1200" b="1" dirty="0"/>
              <a:t>Reliable W</a:t>
            </a:r>
            <a:r>
              <a:rPr lang="en-US" altLang="zh-TW" sz="1200" b="1" dirty="0"/>
              <a:t>ired Connection for Zero Latency Performance</a:t>
            </a:r>
            <a:br>
              <a:rPr lang="en" altLang="zh-TW" sz="1200" b="1" dirty="0"/>
            </a:br>
            <a:r>
              <a:rPr lang="en" altLang="zh-TW" sz="1200" dirty="0"/>
              <a:t>W</a:t>
            </a:r>
            <a:r>
              <a:rPr lang="en-US" altLang="zh-TW" sz="1200" dirty="0" err="1"/>
              <a:t>i</a:t>
            </a:r>
            <a:r>
              <a:rPr lang="en" altLang="zh-TW" sz="1200" dirty="0"/>
              <a:t>red USB-A connection ensures zero lag – ensuring focus without the worries of battery life or signal dropouts.</a:t>
            </a:r>
          </a:p>
          <a:p>
            <a:r>
              <a:rPr lang="en" altLang="zh-TW" sz="1200" b="1" dirty="0"/>
              <a:t>Video Conferencing Keys</a:t>
            </a:r>
            <a:br>
              <a:rPr lang="en" altLang="zh-TW" sz="1200" b="1" dirty="0"/>
            </a:br>
            <a:r>
              <a:rPr lang="en" altLang="zh-TW" sz="1200" dirty="0"/>
              <a:t>Supports efficient meeting transitions, offering quick access to mute, camera on/off, and screen share functions. </a:t>
            </a:r>
          </a:p>
          <a:p>
            <a:r>
              <a:rPr lang="en" altLang="zh-TW" sz="1200" b="1" dirty="0"/>
              <a:t>Customizable Keys</a:t>
            </a:r>
            <a:br>
              <a:rPr lang="en" altLang="zh-TW" sz="1200" b="1" dirty="0"/>
            </a:br>
            <a:r>
              <a:rPr lang="en" altLang="zh-TW" sz="1200" dirty="0"/>
              <a:t>Program up to 20 keys, assign a dedicated shortc</a:t>
            </a:r>
            <a:r>
              <a:rPr lang="en-US" altLang="zh-TW" sz="1200" dirty="0"/>
              <a:t>u</a:t>
            </a:r>
            <a:r>
              <a:rPr lang="en" altLang="zh-TW" sz="1200" dirty="0"/>
              <a:t>t to launch preferred AI application, create macros, adjust key mappings, manage profiles, and more with optional Kensington Konnect™ software.</a:t>
            </a:r>
          </a:p>
          <a:p>
            <a:r>
              <a:rPr lang="en" altLang="zh-TW" sz="1200" b="1" dirty="0"/>
              <a:t>Sustainability Attributes</a:t>
            </a:r>
            <a:br>
              <a:rPr lang="en" altLang="zh-TW" sz="1200" b="1" dirty="0"/>
            </a:br>
            <a:r>
              <a:rPr lang="en" altLang="zh-TW" sz="1200" dirty="0"/>
              <a:t>Outer case and keycaps composed of 44% post-consumer recycled (PCR) content – and it is shipped in FSC</a:t>
            </a:r>
            <a:r>
              <a:rPr lang="en" altLang="zh-TW" sz="1200" baseline="30000" dirty="0"/>
              <a:t>® </a:t>
            </a:r>
            <a:r>
              <a:rPr lang="en" altLang="zh-TW" sz="1200" dirty="0"/>
              <a:t>certified packaging.*</a:t>
            </a:r>
            <a:endParaRPr lang="en" altLang="zh-TW" sz="1200" baseline="30000" dirty="0"/>
          </a:p>
        </p:txBody>
      </p:sp>
      <p:sp>
        <p:nvSpPr>
          <p:cNvPr id="8" name="Google Shape;188;p1">
            <a:extLst>
              <a:ext uri="{FF2B5EF4-FFF2-40B4-BE49-F238E27FC236}">
                <a16:creationId xmlns:a16="http://schemas.microsoft.com/office/drawing/2014/main" id="{4148AA6B-9A4D-A0EF-DC66-105F158BC609}"/>
              </a:ext>
            </a:extLst>
          </p:cNvPr>
          <p:cNvSpPr/>
          <p:nvPr/>
        </p:nvSpPr>
        <p:spPr>
          <a:xfrm>
            <a:off x="602624" y="5861549"/>
            <a:ext cx="1502230" cy="279192"/>
          </a:xfrm>
          <a:custGeom>
            <a:avLst/>
            <a:gdLst/>
            <a:ahLst/>
            <a:cxnLst/>
            <a:rect l="l" t="t" r="r" b="b"/>
            <a:pathLst>
              <a:path w="1519922" h="280700" extrusionOk="0">
                <a:moveTo>
                  <a:pt x="0" y="0"/>
                </a:moveTo>
                <a:lnTo>
                  <a:pt x="1519922" y="0"/>
                </a:lnTo>
                <a:lnTo>
                  <a:pt x="1351672" y="277978"/>
                </a:lnTo>
                <a:lnTo>
                  <a:pt x="0" y="280700"/>
                </a:lnTo>
                <a:lnTo>
                  <a:pt x="0" y="0"/>
                </a:lnTo>
                <a:close/>
              </a:path>
            </a:pathLst>
          </a:custGeom>
          <a:solidFill>
            <a:srgbClr val="00937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6032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 dirty="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897DB0BF-B234-04EF-38D2-58F8A903D65F}"/>
              </a:ext>
            </a:extLst>
          </p:cNvPr>
          <p:cNvSpPr txBox="1"/>
          <p:nvPr/>
        </p:nvSpPr>
        <p:spPr>
          <a:xfrm>
            <a:off x="731425" y="5830801"/>
            <a:ext cx="10871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1400" b="1" i="0" u="none" strike="noStrike" cap="none" dirty="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K75497NA</a:t>
            </a:r>
          </a:p>
        </p:txBody>
      </p:sp>
      <p:pic>
        <p:nvPicPr>
          <p:cNvPr id="10" name="Picture 9" descr="A black keyboard with a curved design&#10;&#10;AI-generated content may be incorrect.">
            <a:extLst>
              <a:ext uri="{FF2B5EF4-FFF2-40B4-BE49-F238E27FC236}">
                <a16:creationId xmlns:a16="http://schemas.microsoft.com/office/drawing/2014/main" id="{FFA9164B-4D10-B618-462F-2332630475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466" y="1243546"/>
            <a:ext cx="8342652" cy="556176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A9C1DC3-6CE3-D152-A469-480AA39E430E}"/>
              </a:ext>
            </a:extLst>
          </p:cNvPr>
          <p:cNvSpPr txBox="1"/>
          <p:nvPr/>
        </p:nvSpPr>
        <p:spPr>
          <a:xfrm>
            <a:off x="731425" y="5387551"/>
            <a:ext cx="648425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altLang="zh-TW" sz="1200" dirty="0">
                <a:solidFill>
                  <a:srgbClr val="1B1B1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*Excludes PCB Assembly.</a:t>
            </a:r>
            <a:endParaRPr lang="en-US" sz="1200" dirty="0">
              <a:solidFill>
                <a:srgbClr val="1B1B1B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020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Kensington_Color_Scheme">
      <a:dk1>
        <a:srgbClr val="003D5A"/>
      </a:dk1>
      <a:lt1>
        <a:srgbClr val="FFFFFF"/>
      </a:lt1>
      <a:dk2>
        <a:srgbClr val="F7F8F7"/>
      </a:dk2>
      <a:lt2>
        <a:srgbClr val="00D1FE"/>
      </a:lt2>
      <a:accent1>
        <a:srgbClr val="0078AE"/>
      </a:accent1>
      <a:accent2>
        <a:srgbClr val="003D5B"/>
      </a:accent2>
      <a:accent3>
        <a:srgbClr val="0069A7"/>
      </a:accent3>
      <a:accent4>
        <a:srgbClr val="EBEBEB"/>
      </a:accent4>
      <a:accent5>
        <a:srgbClr val="5B9BD5"/>
      </a:accent5>
      <a:accent6>
        <a:srgbClr val="70AD47"/>
      </a:accent6>
      <a:hlink>
        <a:srgbClr val="0078AD"/>
      </a:hlink>
      <a:folHlink>
        <a:srgbClr val="71717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ensington_branding_presentation-template_16x9_Win_MB" id="{D7FFF11C-ECF4-4D84-A435-40CA9CC032E5}" vid="{A2C182E8-34A2-4A12-8BF6-F844E2DA844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FA9F78E27CC4243AFEBF67C86781654" ma:contentTypeVersion="13" ma:contentTypeDescription="Create a new document." ma:contentTypeScope="" ma:versionID="c2b0a4aaff24c92ac08f4873e77ed230">
  <xsd:schema xmlns:xsd="http://www.w3.org/2001/XMLSchema" xmlns:xs="http://www.w3.org/2001/XMLSchema" xmlns:p="http://schemas.microsoft.com/office/2006/metadata/properties" xmlns:ns3="57ea5326-aea9-4bf4-b0ce-77e92ddbac65" xmlns:ns4="2726f130-6e23-4871-ab4f-05f1f918afd5" targetNamespace="http://schemas.microsoft.com/office/2006/metadata/properties" ma:root="true" ma:fieldsID="ff49a11f1904a495429cdcf20eb22632" ns3:_="" ns4:_="">
    <xsd:import namespace="57ea5326-aea9-4bf4-b0ce-77e92ddbac65"/>
    <xsd:import namespace="2726f130-6e23-4871-ab4f-05f1f918afd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ea5326-aea9-4bf4-b0ce-77e92ddbac6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26f130-6e23-4871-ab4f-05f1f918afd5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E0BE99C-01DC-4D3B-A332-EB238528930D}">
  <ds:schemaRefs>
    <ds:schemaRef ds:uri="57ea5326-aea9-4bf4-b0ce-77e92ddbac65"/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purl.org/dc/elements/1.1/"/>
    <ds:schemaRef ds:uri="http://purl.org/dc/terms/"/>
    <ds:schemaRef ds:uri="http://www.w3.org/XML/1998/namespace"/>
    <ds:schemaRef ds:uri="http://schemas.openxmlformats.org/package/2006/metadata/core-properties"/>
    <ds:schemaRef ds:uri="2726f130-6e23-4871-ab4f-05f1f918afd5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52F17319-557A-4871-A97B-A45E7A394C8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7ea5326-aea9-4bf4-b0ce-77e92ddbac65"/>
    <ds:schemaRef ds:uri="2726f130-6e23-4871-ab4f-05f1f918afd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EECBD2F-0943-43BA-AA8F-8E0BFE35485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3653</TotalTime>
  <Words>159</Words>
  <Application>Microsoft Macintosh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Open Sans</vt:lpstr>
      <vt:lpstr>Arial</vt:lpstr>
      <vt:lpstr>Open Sans SemiBold</vt:lpstr>
      <vt:lpstr>Open Sans Light</vt:lpstr>
      <vt:lpstr>Ubuntu Light</vt:lpstr>
      <vt:lpstr>Ubuntu</vt:lpstr>
      <vt:lpstr>Office Theme</vt:lpstr>
      <vt:lpstr>Pro Fit™ Ergo KB675 EQ TKL Wired Keyboard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Madison Hosier</cp:lastModifiedBy>
  <cp:revision>410</cp:revision>
  <cp:lastPrinted>2019-01-24T00:34:22Z</cp:lastPrinted>
  <dcterms:created xsi:type="dcterms:W3CDTF">2019-01-22T23:39:09Z</dcterms:created>
  <dcterms:modified xsi:type="dcterms:W3CDTF">2025-10-17T15:56:22Z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0x0101003FA9F78E27CC4243AFEBF67C86781654</vt:lpwstr>
  </property>
</Properties>
</file>