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32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46" autoAdjust="0"/>
  </p:normalViewPr>
  <p:slideViewPr>
    <p:cSldViewPr snapToGrid="0">
      <p:cViewPr varScale="1">
        <p:scale>
          <a:sx n="104" d="100"/>
          <a:sy n="104" d="100"/>
        </p:scale>
        <p:origin x="72" y="1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SlimBlade™ Trackball</a:t>
            </a:r>
            <a:endParaRPr lang="en-GB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122872" y="3338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0549" y="6453056"/>
            <a:ext cx="404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K72327EU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22873" y="1307380"/>
            <a:ext cx="40691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</a:rPr>
              <a:t>Comfort and productivity are at your fingertips with the SlimBlade Trackball. Your computing experience gets smoother, faster and easier with a ball that can do it all. In addition to the usual productivity gains that come with a trackball, with a simple twist of the ball, you’ll be scrolling up and down pages. It offers better ergonomics, with less wrist and hand movement that will ease the pain of repetitive-stress injuries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22871" y="3094882"/>
            <a:ext cx="4069129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tabLst/>
            </a:pPr>
            <a:r>
              <a:rPr lang="en-US" altLang="en-US" sz="1400" dirty="0">
                <a:solidFill>
                  <a:schemeClr val="accent2"/>
                </a:solidFill>
              </a:rPr>
              <a:t>Scroll up and down web pages and documents with a simple twist of the 55mm ball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tabLst/>
            </a:pPr>
            <a:r>
              <a:rPr lang="en-US" altLang="en-US" sz="1400" dirty="0">
                <a:solidFill>
                  <a:schemeClr val="accent2"/>
                </a:solidFill>
              </a:rPr>
              <a:t>Sleek, low-profile design offers all-day comfort along with beautiful aesthetics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tabLst/>
            </a:pPr>
            <a:r>
              <a:rPr lang="en-US" altLang="en-US" sz="1400" dirty="0">
                <a:solidFill>
                  <a:schemeClr val="accent2"/>
                </a:solidFill>
              </a:rPr>
              <a:t>Laser tracking technology delivers superior precision for increased productivity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tabLst/>
            </a:pPr>
            <a:r>
              <a:rPr lang="en-US" altLang="en-US" sz="1400" dirty="0">
                <a:solidFill>
                  <a:schemeClr val="accent2"/>
                </a:solidFill>
              </a:rPr>
              <a:t>Ambidextrous design ideal for both right-handed and left-handed users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tabLst/>
            </a:pPr>
            <a:r>
              <a:rPr lang="en-US" altLang="en-US" sz="1400" dirty="0">
                <a:solidFill>
                  <a:schemeClr val="accent2"/>
                </a:solidFill>
              </a:rPr>
              <a:t>Free </a:t>
            </a:r>
            <a:r>
              <a:rPr lang="en-US" altLang="en-US" sz="1400" dirty="0" smtClean="0">
                <a:solidFill>
                  <a:schemeClr val="accent2"/>
                </a:solidFill>
              </a:rPr>
              <a:t>Trackball Works</a:t>
            </a:r>
            <a:r>
              <a:rPr lang="en-US" altLang="en-US" sz="1400" dirty="0">
                <a:solidFill>
                  <a:schemeClr val="accent2"/>
                </a:solidFill>
              </a:rPr>
              <a:t>™ software allows you to customize buttons, cursor and scrolling </a:t>
            </a:r>
            <a:r>
              <a:rPr lang="en-US" altLang="en-US" sz="1400" dirty="0" smtClean="0">
                <a:solidFill>
                  <a:schemeClr val="accent2"/>
                </a:solidFill>
              </a:rPr>
              <a:t>speeds</a:t>
            </a:r>
            <a:endParaRPr lang="en-US" altLang="en-US" sz="1400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7" y="1564595"/>
            <a:ext cx="4025671" cy="40256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973" y="1047705"/>
            <a:ext cx="3175000" cy="317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884" y="3487426"/>
            <a:ext cx="2508120" cy="250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881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28264</TotalTime>
  <Words>148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SlimBlade™ Trackball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545</cp:revision>
  <dcterms:created xsi:type="dcterms:W3CDTF">2014-11-24T07:34:01Z</dcterms:created>
  <dcterms:modified xsi:type="dcterms:W3CDTF">2015-12-16T16:01:49Z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