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93" r:id="rId2"/>
  </p:sldMasterIdLst>
  <p:notesMasterIdLst>
    <p:notesMasterId r:id="rId4"/>
  </p:notesMasterIdLst>
  <p:handoutMasterIdLst>
    <p:handoutMasterId r:id="rId5"/>
  </p:handoutMasterIdLst>
  <p:sldIdLst>
    <p:sldId id="707" r:id="rId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9797"/>
    <a:srgbClr val="FFF529"/>
    <a:srgbClr val="FFF757"/>
    <a:srgbClr val="0078AE"/>
    <a:srgbClr val="FFF411"/>
    <a:srgbClr val="006BA6"/>
    <a:srgbClr val="FFFFFF"/>
    <a:srgbClr val="A8A9AD"/>
    <a:srgbClr val="5C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94246" autoAdjust="0"/>
  </p:normalViewPr>
  <p:slideViewPr>
    <p:cSldViewPr snapToGrid="0">
      <p:cViewPr varScale="1">
        <p:scale>
          <a:sx n="103" d="100"/>
          <a:sy n="103" d="100"/>
        </p:scale>
        <p:origin x="72" y="2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752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240D5F-6AA1-463D-8B01-046EE3743073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AC2CC07-1991-454F-8A8A-3B720F2677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0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A1AF9B-F283-42A1-82DA-16A478F9C01E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7E5F1E-2622-43C9-B92F-F19F7C7B82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9884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7889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44159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30047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7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691087" y="766763"/>
            <a:ext cx="6000750" cy="557212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Click to add Customers Logo</a:t>
            </a:r>
          </a:p>
          <a:p>
            <a:endParaRPr lang="en-US" dirty="0"/>
          </a:p>
        </p:txBody>
      </p:sp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50" y="61610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rgbClr val="006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82000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82000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73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0" y="3370263"/>
            <a:ext cx="12192000" cy="3487737"/>
          </a:xfrm>
          <a:prstGeom prst="rect">
            <a:avLst/>
          </a:prstGeom>
          <a:solidFill>
            <a:schemeClr val="tx2"/>
          </a:solidFill>
          <a:ln w="9525">
            <a:solidFill>
              <a:srgbClr val="0077AE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1144588" y="1092200"/>
            <a:ext cx="4595812" cy="4595813"/>
          </a:xfrm>
          <a:prstGeom prst="ellipse">
            <a:avLst/>
          </a:prstGeom>
          <a:solidFill>
            <a:schemeClr val="bg1"/>
          </a:solidFill>
          <a:ln w="762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16625" y="2795588"/>
            <a:ext cx="6013450" cy="506412"/>
          </a:xfrm>
        </p:spPr>
        <p:txBody>
          <a:bodyPr/>
          <a:lstStyle/>
          <a:p>
            <a:pPr eaLnBrk="1" hangingPunct="1">
              <a:lnSpc>
                <a:spcPts val="3200"/>
              </a:lnSpc>
            </a:pPr>
            <a:r>
              <a:rPr lang="en-US" altLang="en-US" smtClean="0"/>
              <a:t>Chapter title goes here</a:t>
            </a: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6809" y="6161088"/>
            <a:ext cx="258207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1144588" y="1092201"/>
            <a:ext cx="4595811" cy="4595812"/>
          </a:xfrm>
          <a:prstGeom prst="rect">
            <a:avLst/>
          </a:prstGeom>
          <a:ln>
            <a:noFill/>
          </a:ln>
        </p:spPr>
        <p:txBody>
          <a:bodyPr tIns="91440" bIns="91440" anchor="ctr" anchorCtr="1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47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0713" y="1036638"/>
            <a:ext cx="10972800" cy="1791260"/>
          </a:xfrm>
        </p:spPr>
        <p:txBody>
          <a:bodyPr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23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2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5375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1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3" y="1044575"/>
            <a:ext cx="36068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3713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8027988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solidFill>
                  <a:srgbClr val="7F7F7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41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0713" y="403225"/>
            <a:ext cx="10972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3263" y="938213"/>
            <a:ext cx="109728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30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0713" y="1035778"/>
            <a:ext cx="10972800" cy="179126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9" r:id="rId3"/>
    <p:sldLayoutId id="2147483784" r:id="rId4"/>
    <p:sldLayoutId id="2147483790" r:id="rId5"/>
    <p:sldLayoutId id="2147483791" r:id="rId6"/>
    <p:sldLayoutId id="2147483785" r:id="rId7"/>
    <p:sldLayoutId id="2147483788" r:id="rId8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7F7F7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5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5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461" y="403378"/>
            <a:ext cx="10972800" cy="523220"/>
          </a:xfrm>
        </p:spPr>
        <p:txBody>
          <a:bodyPr/>
          <a:lstStyle/>
          <a:p>
            <a:r>
              <a:rPr lang="en-GB" dirty="0" smtClean="0"/>
              <a:t>SoleSaver™ FootRest</a:t>
            </a:r>
            <a:endParaRPr lang="en-GB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122872" y="3015703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features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8122873" y="104770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description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742238" y="1073150"/>
            <a:ext cx="0" cy="5008563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6165" y="6453056"/>
            <a:ext cx="404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SKU: 56152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22873" y="1374279"/>
            <a:ext cx="386186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Footrests keep legs elevated for improved posture and circulation while you work at a desk and help reduce pressure on the lower back. They are easily adjustable for extra comfort, while there is a range of specifications available to suit individual requirements.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097754" y="3418048"/>
            <a:ext cx="363321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Three tilt options for personalised comfort. 10, 15 and 20 degrees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Contoured foot grip panel helps prevent slipping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Generous platform 450cm x 350cm (WxD)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Elevates legs to improve posture and circulation and reduce lower back pressure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Helps reduce pressure on lower back and alleviate discomfort from sitting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92" y="1428203"/>
            <a:ext cx="3809632" cy="38249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657" y="1205773"/>
            <a:ext cx="2134896" cy="2134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708" y="3577430"/>
            <a:ext cx="1995185" cy="199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706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86791"/>
      </a:dk2>
      <a:lt2>
        <a:srgbClr val="DAE0EF"/>
      </a:lt2>
      <a:accent1>
        <a:srgbClr val="0078AE"/>
      </a:accent1>
      <a:accent2>
        <a:srgbClr val="717174"/>
      </a:accent2>
      <a:accent3>
        <a:srgbClr val="D1D3D4"/>
      </a:accent3>
      <a:accent4>
        <a:srgbClr val="FFF200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28265</TotalTime>
  <Words>106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Calibri</vt:lpstr>
      <vt:lpstr>Office Theme</vt:lpstr>
      <vt:lpstr>Custom Design</vt:lpstr>
      <vt:lpstr>SoleSaver™ FootRest</vt:lpstr>
    </vt:vector>
  </TitlesOfParts>
  <Company>ACCO Brands,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cxchurch</dc:creator>
  <cp:lastModifiedBy>Hose, Clare</cp:lastModifiedBy>
  <cp:revision>545</cp:revision>
  <dcterms:created xsi:type="dcterms:W3CDTF">2014-11-24T07:34:01Z</dcterms:created>
  <dcterms:modified xsi:type="dcterms:W3CDTF">2015-12-16T15:31:53Z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3552669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D6.2.0</vt:lpwstr>
  </property>
</Properties>
</file>