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31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46" autoAdjust="0"/>
  </p:normalViewPr>
  <p:slideViewPr>
    <p:cSldViewPr snapToGrid="0">
      <p:cViewPr varScale="1">
        <p:scale>
          <a:sx n="104" d="100"/>
          <a:sy n="104" d="100"/>
        </p:scale>
        <p:origin x="72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Expert Mouse</a:t>
            </a:r>
            <a:endParaRPr lang="en-GB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122873" y="3177878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0549" y="6453056"/>
            <a:ext cx="404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64325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22872" y="1330987"/>
            <a:ext cx="406912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</a:rPr>
              <a:t>The Expert Mouse Wired Trackball is the ultimate productivity enhancer that makes working at the desk quicker, more accurate and extremely comfortable for your hand and wrist. Featuring </a:t>
            </a:r>
            <a:r>
              <a:rPr lang="en-GB" sz="1400" dirty="0" smtClean="0">
                <a:solidFill>
                  <a:schemeClr val="accent2"/>
                </a:solidFill>
              </a:rPr>
              <a:t>Diamond Eye </a:t>
            </a:r>
            <a:r>
              <a:rPr lang="en-GB" sz="1400" dirty="0">
                <a:solidFill>
                  <a:schemeClr val="accent2"/>
                </a:solidFill>
              </a:rPr>
              <a:t>technology, the trackball uses optical tracking to precisely follow small flecks embedded in the large 55mm ball to provide smooth, accurate cursor </a:t>
            </a:r>
            <a:r>
              <a:rPr lang="en-GB" sz="1400" dirty="0" smtClean="0">
                <a:solidFill>
                  <a:schemeClr val="accent2"/>
                </a:solidFill>
              </a:rPr>
              <a:t>control</a:t>
            </a:r>
            <a:endParaRPr lang="en-GB" sz="1400" dirty="0">
              <a:solidFill>
                <a:schemeClr val="accent2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22872" y="3056771"/>
            <a:ext cx="4069128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1200"/>
              </a:spcBef>
              <a:buFontTx/>
              <a:buNone/>
            </a:pPr>
            <a:endParaRPr lang="en-US" altLang="en-US" sz="1400" dirty="0">
              <a:solidFill>
                <a:schemeClr val="accent2"/>
              </a:solidFill>
            </a:endParaRPr>
          </a:p>
          <a:p>
            <a:pPr eaLnBrk="0" hangingPunct="0">
              <a:spcBef>
                <a:spcPts val="1200"/>
              </a:spcBef>
            </a:pPr>
            <a:r>
              <a:rPr lang="en-US" altLang="en-US" sz="1400" dirty="0" smtClean="0">
                <a:solidFill>
                  <a:schemeClr val="accent2"/>
                </a:solidFill>
              </a:rPr>
              <a:t>Trackball Works</a:t>
            </a:r>
            <a:r>
              <a:rPr lang="en-US" altLang="en-US" sz="1400" dirty="0">
                <a:solidFill>
                  <a:schemeClr val="accent2"/>
                </a:solidFill>
              </a:rPr>
              <a:t>™ lets you customize all 4 buttons, set cursor speed</a:t>
            </a:r>
          </a:p>
          <a:p>
            <a:pPr eaLnBrk="0" hangingPunct="0">
              <a:spcBef>
                <a:spcPts val="1200"/>
              </a:spcBef>
            </a:pPr>
            <a:r>
              <a:rPr lang="en-US" altLang="en-US" sz="1400" dirty="0" smtClean="0">
                <a:solidFill>
                  <a:schemeClr val="accent2"/>
                </a:solidFill>
              </a:rPr>
              <a:t>Diamond Eye</a:t>
            </a:r>
            <a:r>
              <a:rPr lang="en-US" altLang="en-US" sz="1400" dirty="0">
                <a:solidFill>
                  <a:schemeClr val="accent2"/>
                </a:solidFill>
              </a:rPr>
              <a:t>™ optical tracking technology for premium cursor control and accuracy</a:t>
            </a:r>
          </a:p>
          <a:p>
            <a:pPr eaLnBrk="0" hangingPunct="0">
              <a:spcBef>
                <a:spcPts val="1200"/>
              </a:spcBef>
            </a:pPr>
            <a:r>
              <a:rPr lang="en-US" altLang="en-US" sz="1400" dirty="0">
                <a:solidFill>
                  <a:schemeClr val="accent2"/>
                </a:solidFill>
              </a:rPr>
              <a:t>Award-winning Scroll Ring lets you scan up and down pages with ease</a:t>
            </a:r>
          </a:p>
          <a:p>
            <a:pPr eaLnBrk="0" hangingPunct="0">
              <a:spcBef>
                <a:spcPts val="1200"/>
              </a:spcBef>
            </a:pPr>
            <a:r>
              <a:rPr lang="en-US" altLang="en-US" sz="1400" dirty="0">
                <a:solidFill>
                  <a:schemeClr val="accent2"/>
                </a:solidFill>
              </a:rPr>
              <a:t>Large 55mm ball is designed as a perfect sphere to provide exceptional precision</a:t>
            </a:r>
          </a:p>
          <a:p>
            <a:pPr eaLnBrk="0" hangingPunct="0">
              <a:spcBef>
                <a:spcPts val="1200"/>
              </a:spcBef>
            </a:pPr>
            <a:r>
              <a:rPr lang="en-US" altLang="en-US" sz="1400" dirty="0">
                <a:solidFill>
                  <a:schemeClr val="accent2"/>
                </a:solidFill>
              </a:rPr>
              <a:t>Detachable wrist rest supports hand and wrist for ergonomic comfort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04" y="1960554"/>
            <a:ext cx="3544508" cy="3544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12" y="1073150"/>
            <a:ext cx="3175000" cy="317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873" y="3695469"/>
            <a:ext cx="2477278" cy="198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644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28264</TotalTime>
  <Words>126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Expert Mouse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545</cp:revision>
  <dcterms:created xsi:type="dcterms:W3CDTF">2014-11-24T07:34:01Z</dcterms:created>
  <dcterms:modified xsi:type="dcterms:W3CDTF">2015-12-16T15:59:51Z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