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93" r:id="rId2"/>
  </p:sldMasterIdLst>
  <p:notesMasterIdLst>
    <p:notesMasterId r:id="rId4"/>
  </p:notesMasterIdLst>
  <p:handoutMasterIdLst>
    <p:handoutMasterId r:id="rId5"/>
  </p:handoutMasterIdLst>
  <p:sldIdLst>
    <p:sldId id="730" r:id="rId3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9797"/>
    <a:srgbClr val="FFF529"/>
    <a:srgbClr val="FFF757"/>
    <a:srgbClr val="0078AE"/>
    <a:srgbClr val="FFF411"/>
    <a:srgbClr val="006BA6"/>
    <a:srgbClr val="FFFFFF"/>
    <a:srgbClr val="A8A9AD"/>
    <a:srgbClr val="5C8A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246" autoAdjust="0"/>
  </p:normalViewPr>
  <p:slideViewPr>
    <p:cSldViewPr snapToGrid="0">
      <p:cViewPr varScale="1">
        <p:scale>
          <a:sx n="80" d="100"/>
          <a:sy n="80" d="100"/>
        </p:scale>
        <p:origin x="60" y="3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2752" y="-10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D240D5F-6AA1-463D-8B01-046EE3743073}" type="datetimeFigureOut">
              <a:rPr lang="en-US" altLang="en-US"/>
              <a:pPr/>
              <a:t>12/16/2015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AC2CC07-1991-454F-8A8A-3B720F26777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9903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1A1AF9B-F283-42A1-82DA-16A478F9C01E}" type="datetimeFigureOut">
              <a:rPr lang="en-US" altLang="en-US"/>
              <a:pPr/>
              <a:t>12/16/2015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D7E5F1E-2622-43C9-B92F-F19F7C7B828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98840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KenLogo-Pri-Lg-4C-blu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0" y="788988"/>
            <a:ext cx="25923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3691087" y="2271713"/>
            <a:ext cx="8382000" cy="0"/>
          </a:xfrm>
          <a:prstGeom prst="line">
            <a:avLst/>
          </a:prstGeom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3691087" y="1704330"/>
            <a:ext cx="8344159" cy="523220"/>
          </a:xfrm>
        </p:spPr>
        <p:txBody>
          <a:bodyPr/>
          <a:lstStyle>
            <a:lvl1pPr algn="l">
              <a:defRPr sz="2800" b="1" i="0">
                <a:solidFill>
                  <a:schemeClr val="accent2"/>
                </a:solidFill>
                <a:effectLst/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3691087" y="2309910"/>
            <a:ext cx="8330047" cy="3385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chemeClr val="accent2"/>
                </a:solidFill>
                <a:effectLst/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77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3691087" y="766763"/>
            <a:ext cx="6000750" cy="557212"/>
          </a:xfr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>
              <a:defRPr/>
            </a:pPr>
            <a:r>
              <a:rPr lang="en-US" dirty="0" smtClean="0"/>
              <a:t>Click to add Customers Logo</a:t>
            </a:r>
          </a:p>
          <a:p>
            <a:endParaRPr lang="en-US" dirty="0"/>
          </a:p>
        </p:txBody>
      </p:sp>
      <p:pic>
        <p:nvPicPr>
          <p:cNvPr id="4" name="Picture 10" descr="KenLogo-Pri-Lg-4C-blu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1650" y="6161088"/>
            <a:ext cx="25923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3691087" y="2271713"/>
            <a:ext cx="8382000" cy="0"/>
          </a:xfrm>
          <a:prstGeom prst="line">
            <a:avLst/>
          </a:prstGeom>
          <a:ln w="28575" cmpd="sng">
            <a:solidFill>
              <a:srgbClr val="006B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3691087" y="1704330"/>
            <a:ext cx="8382000" cy="523220"/>
          </a:xfrm>
        </p:spPr>
        <p:txBody>
          <a:bodyPr/>
          <a:lstStyle>
            <a:lvl1pPr algn="l">
              <a:defRPr sz="2800" b="1" i="0">
                <a:solidFill>
                  <a:schemeClr val="accent2"/>
                </a:solidFill>
                <a:effectLst/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3691087" y="2309910"/>
            <a:ext cx="8382000" cy="3385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chemeClr val="accent2"/>
                </a:solidFill>
                <a:effectLst/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8735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 userDrawn="1"/>
        </p:nvSpPr>
        <p:spPr bwMode="auto">
          <a:xfrm>
            <a:off x="0" y="3370263"/>
            <a:ext cx="12192000" cy="3487737"/>
          </a:xfrm>
          <a:prstGeom prst="rect">
            <a:avLst/>
          </a:prstGeom>
          <a:solidFill>
            <a:schemeClr val="tx2"/>
          </a:solidFill>
          <a:ln w="9525">
            <a:solidFill>
              <a:srgbClr val="0077AE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" name="Oval 2"/>
          <p:cNvSpPr/>
          <p:nvPr userDrawn="1"/>
        </p:nvSpPr>
        <p:spPr>
          <a:xfrm>
            <a:off x="1144588" y="1092200"/>
            <a:ext cx="4595812" cy="4595813"/>
          </a:xfrm>
          <a:prstGeom prst="ellipse">
            <a:avLst/>
          </a:prstGeom>
          <a:solidFill>
            <a:schemeClr val="bg1"/>
          </a:solidFill>
          <a:ln w="762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6016625" y="2795588"/>
            <a:ext cx="6013450" cy="506412"/>
          </a:xfrm>
        </p:spPr>
        <p:txBody>
          <a:bodyPr/>
          <a:lstStyle/>
          <a:p>
            <a:pPr eaLnBrk="1" hangingPunct="1">
              <a:lnSpc>
                <a:spcPts val="3200"/>
              </a:lnSpc>
            </a:pPr>
            <a:r>
              <a:rPr lang="en-US" altLang="en-US" smtClean="0"/>
              <a:t>Chapter title goes here</a:t>
            </a:r>
          </a:p>
        </p:txBody>
      </p:sp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6809" y="6161088"/>
            <a:ext cx="258207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1144588" y="1092201"/>
            <a:ext cx="4595811" cy="4595812"/>
          </a:xfrm>
          <a:prstGeom prst="rect">
            <a:avLst/>
          </a:prstGeom>
          <a:ln>
            <a:noFill/>
          </a:ln>
        </p:spPr>
        <p:txBody>
          <a:bodyPr tIns="91440" bIns="91440" anchor="ctr" anchorCtr="1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7479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1212" y="403378"/>
            <a:ext cx="10972800" cy="523220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20713" y="1036638"/>
            <a:ext cx="10972800" cy="1791260"/>
          </a:xfrm>
        </p:spPr>
        <p:txBody>
          <a:bodyPr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3231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712" y="1044575"/>
            <a:ext cx="5437187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5375" y="1044575"/>
            <a:ext cx="5437187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11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713" y="1044575"/>
            <a:ext cx="36068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3713" y="1044575"/>
            <a:ext cx="36068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8027988" y="1044575"/>
            <a:ext cx="36068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0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212" y="403378"/>
            <a:ext cx="10972800" cy="523220"/>
          </a:xfrm>
        </p:spPr>
        <p:txBody>
          <a:bodyPr/>
          <a:lstStyle>
            <a:lvl1pPr>
              <a:defRPr b="1">
                <a:solidFill>
                  <a:srgbClr val="7F7F7F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059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6475413"/>
            <a:ext cx="22193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0" y="6391275"/>
            <a:ext cx="12192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6410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0713" y="403225"/>
            <a:ext cx="10972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703263" y="938213"/>
            <a:ext cx="10972800" cy="0"/>
          </a:xfrm>
          <a:prstGeom prst="line">
            <a:avLst/>
          </a:prstGeom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030" name="Picture 1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6475413"/>
            <a:ext cx="22193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 userDrawn="1"/>
        </p:nvCxnSpPr>
        <p:spPr>
          <a:xfrm>
            <a:off x="0" y="6391275"/>
            <a:ext cx="12192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20713" y="1035778"/>
            <a:ext cx="10972800" cy="179126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9" r:id="rId3"/>
    <p:sldLayoutId id="2147483784" r:id="rId4"/>
    <p:sldLayoutId id="2147483790" r:id="rId5"/>
    <p:sldLayoutId id="2147483791" r:id="rId6"/>
    <p:sldLayoutId id="2147483785" r:id="rId7"/>
    <p:sldLayoutId id="2147483788" r:id="rId8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7F7F7F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accent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685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5"/>
        </a:buClr>
        <a:buFont typeface="Arial" panose="020B0604020202020204" pitchFamily="34" charset="0"/>
        <a:buChar char="•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–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461" y="403378"/>
            <a:ext cx="10972800" cy="523220"/>
          </a:xfrm>
        </p:spPr>
        <p:txBody>
          <a:bodyPr/>
          <a:lstStyle/>
          <a:p>
            <a:r>
              <a:rPr lang="en-GB" dirty="0" smtClean="0"/>
              <a:t>MicroSaver® DS Ultra Thin Laptop Lock</a:t>
            </a:r>
            <a:endParaRPr lang="en-GB" dirty="0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8122873" y="3238645"/>
            <a:ext cx="5424705" cy="369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400" b="1" dirty="0" smtClean="0">
                <a:solidFill>
                  <a:schemeClr val="tx2"/>
                </a:solidFill>
              </a:rPr>
              <a:t>Product features</a:t>
            </a:r>
            <a:endParaRPr lang="en-US" altLang="en-US" sz="1400" b="1" dirty="0">
              <a:solidFill>
                <a:schemeClr val="tx2"/>
              </a:solidFill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8122873" y="1047705"/>
            <a:ext cx="5424705" cy="369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400" b="1" dirty="0" smtClean="0">
                <a:solidFill>
                  <a:schemeClr val="tx2"/>
                </a:solidFill>
              </a:rPr>
              <a:t>Product description</a:t>
            </a:r>
            <a:endParaRPr lang="en-US" altLang="en-US" sz="1400" b="1" dirty="0">
              <a:solidFill>
                <a:schemeClr val="tx2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742238" y="1073150"/>
            <a:ext cx="0" cy="5008563"/>
          </a:xfrm>
          <a:prstGeom prst="line">
            <a:avLst/>
          </a:prstGeom>
          <a:ln>
            <a:solidFill>
              <a:schemeClr val="accent3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0549" y="6453056"/>
            <a:ext cx="9956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SKU: </a:t>
            </a:r>
            <a:r>
              <a:rPr lang="en-GB" dirty="0" smtClean="0">
                <a:solidFill>
                  <a:schemeClr val="bg1"/>
                </a:solidFill>
              </a:rPr>
              <a:t>K64994EU- With Puck  K66533WW- Without Puck  K64995WW- Puck Only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122873" y="1297941"/>
            <a:ext cx="406912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accent2"/>
                </a:solidFill>
              </a:rPr>
              <a:t>Ultrabook and MacBook laptops are valuable business tools, and desirable for thieves, but they are frequently too thin for a standard cable lock, or lack a Kensington Security Slot. </a:t>
            </a:r>
            <a:r>
              <a:rPr lang="en-GB" sz="1400" dirty="0">
                <a:solidFill>
                  <a:schemeClr val="accent2"/>
                </a:solidFill>
              </a:rPr>
              <a:t>The MicroSaver® DS Ultra-Thin Laptop Lock has a sleek profile, rotating head, and even a Kensington Security Slot adapter for laptops without the slot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22873" y="3608208"/>
            <a:ext cx="397676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Slim enough to work on even the thinnest Ultrabook</a:t>
            </a:r>
          </a:p>
          <a:p>
            <a:pPr eaLnBrk="0" hangingPunct="0"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Rotating head and pivoting cable for easy lock attachment and removal</a:t>
            </a:r>
          </a:p>
          <a:p>
            <a:pPr eaLnBrk="0" hangingPunct="0"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Includes attractive K-slot adapter for Macbook Air and Ultrabooks lacking a K-slot</a:t>
            </a:r>
          </a:p>
          <a:p>
            <a:pPr eaLnBrk="0" hangingPunct="0"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Patented T-bar locking mechanism for superior strength</a:t>
            </a:r>
          </a:p>
          <a:p>
            <a:pPr eaLnBrk="0" hangingPunct="0"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Multi-stranded 1500mm long, 4mm thick high-carbon aircraft-grade steel </a:t>
            </a:r>
            <a:r>
              <a:rPr lang="en-GB" sz="1400" dirty="0" smtClean="0">
                <a:solidFill>
                  <a:schemeClr val="accent2"/>
                </a:solidFill>
              </a:rPr>
              <a:t>cable</a:t>
            </a:r>
            <a:endParaRPr lang="en-GB" sz="1400" dirty="0">
              <a:solidFill>
                <a:schemeClr val="accent2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36" y="1211695"/>
            <a:ext cx="4572000" cy="457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053" y="1073150"/>
            <a:ext cx="2582485" cy="25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229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7">
      <a:dk1>
        <a:sysClr val="windowText" lastClr="000000"/>
      </a:dk1>
      <a:lt1>
        <a:sysClr val="window" lastClr="FFFFFF"/>
      </a:lt1>
      <a:dk2>
        <a:srgbClr val="186791"/>
      </a:dk2>
      <a:lt2>
        <a:srgbClr val="DAE0EF"/>
      </a:lt2>
      <a:accent1>
        <a:srgbClr val="0078AE"/>
      </a:accent1>
      <a:accent2>
        <a:srgbClr val="717174"/>
      </a:accent2>
      <a:accent3>
        <a:srgbClr val="D1D3D4"/>
      </a:accent3>
      <a:accent4>
        <a:srgbClr val="FFF200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28289</TotalTime>
  <Words>131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MS PGothic</vt:lpstr>
      <vt:lpstr>MS PGothic</vt:lpstr>
      <vt:lpstr>Arial</vt:lpstr>
      <vt:lpstr>Calibri</vt:lpstr>
      <vt:lpstr>Office Theme</vt:lpstr>
      <vt:lpstr>Custom Design</vt:lpstr>
      <vt:lpstr>MicroSaver® DS Ultra Thin Laptop Lock</vt:lpstr>
    </vt:vector>
  </TitlesOfParts>
  <Company>ACCO Brands,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cxchurch</dc:creator>
  <cp:lastModifiedBy>Hose, Clare</cp:lastModifiedBy>
  <cp:revision>546</cp:revision>
  <dcterms:created xsi:type="dcterms:W3CDTF">2014-11-24T07:34:01Z</dcterms:created>
  <dcterms:modified xsi:type="dcterms:W3CDTF">2015-12-16T16:22:22Z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3552669</vt:lpwstr>
  </property>
  <property fmtid="{D5CDD505-2E9C-101B-9397-08002B2CF9AE}" pid="3" name="NXPowerLiteSettings">
    <vt:lpwstr>A74006B004C800</vt:lpwstr>
  </property>
  <property fmtid="{D5CDD505-2E9C-101B-9397-08002B2CF9AE}" pid="4" name="NXPowerLiteVersion">
    <vt:lpwstr>D6.2.0</vt:lpwstr>
  </property>
</Properties>
</file>