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Open Sans" panose="020B0606030504020204" pitchFamily="34" charset="0"/>
      <p:regular r:id="rId4"/>
      <p:bold r:id="rId5"/>
      <p:italic r:id="rId6"/>
      <p:boldItalic r:id="rId7"/>
    </p:embeddedFont>
    <p:embeddedFont>
      <p:font typeface="Open Sans Light" panose="020B0306030504020204" pitchFamily="34" charset="0"/>
      <p:regular r:id="rId8"/>
      <p:bold r:id="rId9"/>
      <p:italic r:id="rId10"/>
      <p:boldItalic r:id="rId11"/>
    </p:embeddedFont>
    <p:embeddedFont>
      <p:font typeface="Open Sans SemiBold" panose="020B0706030804020204" pitchFamily="34" charset="0"/>
      <p:bold r:id="rId12"/>
      <p:boldItalic r:id="rId13"/>
    </p:embeddedFont>
    <p:embeddedFont>
      <p:font typeface="Ubuntu" panose="020B0504030602030204" pitchFamily="34" charset="0"/>
      <p:regular r:id="rId14"/>
      <p:bold r:id="rId15"/>
      <p:italic r:id="rId16"/>
      <p:boldItalic r:id="rId17"/>
    </p:embeddedFont>
    <p:embeddedFont>
      <p:font typeface="Ubuntu Light" panose="020B0304030602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gN0IZ+UdJEId6zH8ZIbUbrW0bh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DEC8BD-2705-4946-818E-D85354A01B6B}" v="7" dt="2026-01-29T09:54:50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63" autoAdjust="0"/>
  </p:normalViewPr>
  <p:slideViewPr>
    <p:cSldViewPr snapToGrid="0">
      <p:cViewPr varScale="1">
        <p:scale>
          <a:sx n="105" d="100"/>
          <a:sy n="105" d="100"/>
        </p:scale>
        <p:origin x="79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32" Type="http://schemas.microsoft.com/office/2016/11/relationships/changesInfo" Target="changesInfos/changesInfo1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ales_external, Rizza" userId="e72f5021-8863-4d0d-b608-a318edeb8f18" providerId="ADAL" clId="{50F34A46-9CF5-4229-85F2-62927D4DB131}"/>
    <pc:docChg chg="undo custSel modSld">
      <pc:chgData name="Arales_external, Rizza" userId="e72f5021-8863-4d0d-b608-a318edeb8f18" providerId="ADAL" clId="{50F34A46-9CF5-4229-85F2-62927D4DB131}" dt="2026-01-29T09:55:03.705" v="60" actId="20577"/>
      <pc:docMkLst>
        <pc:docMk/>
      </pc:docMkLst>
      <pc:sldChg chg="addSp modSp mod">
        <pc:chgData name="Arales_external, Rizza" userId="e72f5021-8863-4d0d-b608-a318edeb8f18" providerId="ADAL" clId="{50F34A46-9CF5-4229-85F2-62927D4DB131}" dt="2026-01-29T09:55:03.705" v="60" actId="20577"/>
        <pc:sldMkLst>
          <pc:docMk/>
          <pc:sldMk cId="0" sldId="256"/>
        </pc:sldMkLst>
        <pc:spChg chg="add 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4" creationId="{36367336-0444-BA67-F675-36D694061C3C}"/>
          </ac:spMkLst>
        </pc:spChg>
        <pc:spChg chg="add 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5" creationId="{79D385E9-15F7-BFA5-9DFC-76E36A0C4F94}"/>
          </ac:spMkLst>
        </pc:spChg>
        <pc:spChg chg="add mod">
          <ac:chgData name="Arales_external, Rizza" userId="e72f5021-8863-4d0d-b608-a318edeb8f18" providerId="ADAL" clId="{50F34A46-9CF5-4229-85F2-62927D4DB131}" dt="2026-01-29T09:54:33.675" v="45" actId="1076"/>
          <ac:spMkLst>
            <pc:docMk/>
            <pc:sldMk cId="0" sldId="256"/>
            <ac:spMk id="6" creationId="{98873B40-F7E5-32C1-450A-78877DA44EE9}"/>
          </ac:spMkLst>
        </pc:spChg>
        <pc:spChg chg="add mod">
          <ac:chgData name="Arales_external, Rizza" userId="e72f5021-8863-4d0d-b608-a318edeb8f18" providerId="ADAL" clId="{50F34A46-9CF5-4229-85F2-62927D4DB131}" dt="2026-01-29T09:54:47.552" v="52" actId="1076"/>
          <ac:spMkLst>
            <pc:docMk/>
            <pc:sldMk cId="0" sldId="256"/>
            <ac:spMk id="7" creationId="{E85ED61F-44E6-048C-4942-83DF2F2085F9}"/>
          </ac:spMkLst>
        </pc:spChg>
        <pc:spChg chg="add mod">
          <ac:chgData name="Arales_external, Rizza" userId="e72f5021-8863-4d0d-b608-a318edeb8f18" providerId="ADAL" clId="{50F34A46-9CF5-4229-85F2-62927D4DB131}" dt="2026-01-29T09:55:03.705" v="60" actId="20577"/>
          <ac:spMkLst>
            <pc:docMk/>
            <pc:sldMk cId="0" sldId="256"/>
            <ac:spMk id="8" creationId="{174ED982-881F-E603-1A94-D179B6D9AA3E}"/>
          </ac:spMkLst>
        </pc:spChg>
        <pc:spChg chg="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11" creationId="{4B53C3CA-3305-1FE0-70C4-125F944376E4}"/>
          </ac:spMkLst>
        </pc:spChg>
        <pc:spChg chg="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12" creationId="{3F7DBF1F-A027-F1F5-ED56-50AE3096ED37}"/>
          </ac:spMkLst>
        </pc:spChg>
        <pc:spChg chg="mod">
          <ac:chgData name="Arales_external, Rizza" userId="e72f5021-8863-4d0d-b608-a318edeb8f18" providerId="ADAL" clId="{50F34A46-9CF5-4229-85F2-62927D4DB131}" dt="2026-01-29T09:53:28.004" v="30" actId="14100"/>
          <ac:spMkLst>
            <pc:docMk/>
            <pc:sldMk cId="0" sldId="256"/>
            <ac:spMk id="48" creationId="{00000000-0000-0000-0000-000000000000}"/>
          </ac:spMkLst>
        </pc:spChg>
        <pc:spChg chg="mod">
          <ac:chgData name="Arales_external, Rizza" userId="e72f5021-8863-4d0d-b608-a318edeb8f18" providerId="ADAL" clId="{50F34A46-9CF5-4229-85F2-62927D4DB131}" dt="2026-01-29T09:52:59.979" v="24" actId="14100"/>
          <ac:spMkLst>
            <pc:docMk/>
            <pc:sldMk cId="0" sldId="256"/>
            <ac:spMk id="49" creationId="{00000000-0000-0000-0000-000000000000}"/>
          </ac:spMkLst>
        </pc:spChg>
        <pc:spChg chg="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Arales_external, Rizza" userId="e72f5021-8863-4d0d-b608-a318edeb8f18" providerId="ADAL" clId="{50F34A46-9CF5-4229-85F2-62927D4DB131}" dt="2026-01-29T09:54:11.232" v="37" actId="1076"/>
          <ac:spMkLst>
            <pc:docMk/>
            <pc:sldMk cId="0" sldId="256"/>
            <ac:spMk id="51" creationId="{00000000-0000-0000-0000-000000000000}"/>
          </ac:spMkLst>
        </pc:spChg>
        <pc:picChg chg="add mod">
          <ac:chgData name="Arales_external, Rizza" userId="e72f5021-8863-4d0d-b608-a318edeb8f18" providerId="ADAL" clId="{50F34A46-9CF5-4229-85F2-62927D4DB131}" dt="2026-01-29T09:53:02.583" v="25" actId="1076"/>
          <ac:picMkLst>
            <pc:docMk/>
            <pc:sldMk cId="0" sldId="256"/>
            <ac:picMk id="3" creationId="{0E1C18C6-338F-E81C-D9C5-D5FB82757894}"/>
          </ac:picMkLst>
        </pc:picChg>
        <pc:picChg chg="mod">
          <ac:chgData name="Arales_external, Rizza" userId="e72f5021-8863-4d0d-b608-a318edeb8f18" providerId="ADAL" clId="{50F34A46-9CF5-4229-85F2-62927D4DB131}" dt="2026-01-29T09:53:02.583" v="25" actId="1076"/>
          <ac:picMkLst>
            <pc:docMk/>
            <pc:sldMk cId="0" sldId="256"/>
            <ac:picMk id="10" creationId="{77189758-200C-2DFA-80E1-6C90037DA8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ingle column content">
  <p:cSld name="Title &amp; Single column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838200" y="2041780"/>
            <a:ext cx="10515600" cy="407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title"/>
          </p:nvPr>
        </p:nvSpPr>
        <p:spPr>
          <a:xfrm>
            <a:off x="838200" y="1222629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sz="3200" b="0" i="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" name="Google Shape;1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7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sz="800" b="0" i="0" u="none" strike="noStrike" cap="non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" name="Google Shape;15;p27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27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w="12700" cap="flat" cmpd="sng">
            <a:solidFill>
              <a:srgbClr val="231F2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" name="Google Shape;17;p27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w="12700" cap="flat" cmpd="sng">
            <a:solidFill>
              <a:srgbClr val="1B1B1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Double column content">
  <p:cSld name="Title &amp; Double column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>
            <a:spLocks noGrp="1"/>
          </p:cNvSpPr>
          <p:nvPr>
            <p:ph type="body" idx="1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body" idx="2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" name="Google Shape;21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8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sz="800" b="0" i="0" u="none" strike="noStrike" cap="non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" name="Google Shape;23;p28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28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w="12700" cap="flat" cmpd="sng">
            <a:solidFill>
              <a:srgbClr val="231F2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" name="Google Shape;25;p28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w="12700" cap="flat" cmpd="sng">
            <a:solidFill>
              <a:srgbClr val="1B1B1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lternate section slide">
  <p:cSld name="1_Alternate section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>
            <a:spLocks noGrp="1"/>
          </p:cNvSpPr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sz="2200" b="0" i="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" name="Google Shape;28;p29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w="12700" cap="flat" cmpd="sng">
            <a:solidFill>
              <a:srgbClr val="1B1B1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9" name="Google Shape;2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9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sz="800" b="0" i="0" u="none" strike="noStrike" cap="non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" name="Google Shape;31;p29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9"/>
          <p:cNvSpPr/>
          <p:nvPr/>
        </p:nvSpPr>
        <p:spPr>
          <a:xfrm>
            <a:off x="-16372" y="2162049"/>
            <a:ext cx="542224" cy="278232"/>
          </a:xfrm>
          <a:custGeom>
            <a:avLst/>
            <a:gdLst/>
            <a:ahLst/>
            <a:cxnLst/>
            <a:rect l="l" t="t" r="r" b="b"/>
            <a:pathLst>
              <a:path w="542224" h="278232" extrusionOk="0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33" name="Google Shape;33;p29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w="12700" cap="flat" cmpd="sng">
            <a:solidFill>
              <a:srgbClr val="231F2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34;p29"/>
          <p:cNvSpPr txBox="1">
            <a:spLocks noGrp="1"/>
          </p:cNvSpPr>
          <p:nvPr>
            <p:ph type="body" idx="1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>
            <a:spLocks noGrp="1"/>
          </p:cNvSpPr>
          <p:nvPr>
            <p:ph type="pic" idx="2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title">
  <p:cSld name="Blank with titl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sz="3200" b="0" i="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/>
          <p:nvPr/>
        </p:nvSpPr>
        <p:spPr>
          <a:xfrm>
            <a:off x="-16372" y="568885"/>
            <a:ext cx="542224" cy="278232"/>
          </a:xfrm>
          <a:custGeom>
            <a:avLst/>
            <a:gdLst/>
            <a:ahLst/>
            <a:cxnLst/>
            <a:rect l="l" t="t" r="r" b="b"/>
            <a:pathLst>
              <a:path w="542224" h="278232" extrusionOk="0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9" name="Google Shape;39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0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sz="800" b="0" i="0" u="none" strike="noStrike" cap="non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1" name="Google Shape;41;p30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" name="Google Shape;42;p30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w="12700" cap="flat" cmpd="sng">
            <a:solidFill>
              <a:srgbClr val="231F2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" name="Google Shape;43;p30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w="12700" cap="flat" cmpd="sng">
            <a:solidFill>
              <a:srgbClr val="1B1B1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sz="3200" b="0" i="0" u="none" strike="noStrike" cap="non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6"/>
          <p:cNvSpPr txBox="1">
            <a:spLocks noGrp="1"/>
          </p:cNvSpPr>
          <p:nvPr>
            <p:ph type="body" idx="1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6"/>
          <p:cNvSpPr txBox="1"/>
          <p:nvPr/>
        </p:nvSpPr>
        <p:spPr>
          <a:xfrm>
            <a:off x="232780" y="5343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en" sz="160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sz="1400" i="0" u="none" strike="noStrike" cap="none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>
            <a:spLocks noGrp="1"/>
          </p:cNvSpPr>
          <p:nvPr>
            <p:ph type="body" idx="1"/>
          </p:nvPr>
        </p:nvSpPr>
        <p:spPr>
          <a:xfrm>
            <a:off x="601359" y="1872521"/>
            <a:ext cx="6183490" cy="256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lang="en-US" sz="1050" b="1" dirty="0"/>
              <a:t>Waterproof, Washable Design </a:t>
            </a:r>
            <a:r>
              <a:rPr lang="en" sz="1050" b="1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GB" sz="1050" dirty="0"/>
              <a:t>Rated to IP67 standards for water and dust protection. It can be safely washed by immersion* or sprayed with disinfectant cleaners..</a:t>
            </a:r>
          </a:p>
          <a:p>
            <a:pPr marL="228600" lvl="0" indent="-228600">
              <a:spcBef>
                <a:spcPts val="600"/>
              </a:spcBef>
              <a:buSzPts val="1300"/>
            </a:pPr>
            <a:r>
              <a:rPr lang="en-US" sz="1050" b="1" dirty="0"/>
              <a:t>Wipe-Down Protection </a:t>
            </a:r>
            <a:r>
              <a:rPr lang="en" sz="1050" b="1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GB" sz="1050" dirty="0"/>
              <a:t>Meets MIL-STD-810H Method 504.3 Contamination by Fluids testing, demonstrating resistance to breakdown when exposed to cleaning and disinfecting solvents.</a:t>
            </a:r>
          </a:p>
          <a:p>
            <a:pPr marL="228600" indent="-228600">
              <a:spcBef>
                <a:spcPts val="600"/>
              </a:spcBef>
              <a:buSzPts val="1300"/>
            </a:pPr>
            <a:r>
              <a:rPr lang="en-GB" sz="1050" b="1" dirty="0"/>
              <a:t>Wired USB-A Connection - </a:t>
            </a:r>
            <a:r>
              <a:rPr lang="en-GB" sz="1050" dirty="0"/>
              <a:t>The wired connection ensures a reliable plug-and-play experience—no drivers or batteries needed.</a:t>
            </a:r>
          </a:p>
          <a:p>
            <a:pPr marL="228600" lvl="0" indent="-228600">
              <a:spcBef>
                <a:spcPts val="600"/>
              </a:spcBef>
              <a:buSzPts val="1300"/>
            </a:pPr>
            <a:r>
              <a:rPr lang="en-GB" sz="1050" b="1" dirty="0"/>
              <a:t>High-Definition 1600 DPI Optical Sensor </a:t>
            </a:r>
            <a:r>
              <a:rPr lang="en-GB" sz="1050" b="1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GB" sz="1050" dirty="0"/>
              <a:t>Responsive tracking on typical office surfaces.</a:t>
            </a:r>
          </a:p>
          <a:p>
            <a:pPr marL="228600" lvl="0" indent="-228600">
              <a:spcBef>
                <a:spcPts val="600"/>
              </a:spcBef>
              <a:buSzPts val="1300"/>
            </a:pPr>
            <a:r>
              <a:rPr lang="en-US" sz="1050" b="1" dirty="0"/>
              <a:t>Ambidextrous, Contoured Design </a:t>
            </a:r>
            <a:r>
              <a:rPr lang="en" sz="1050" b="1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1050" dirty="0"/>
              <a:t>Comfortable ambidextrous design </a:t>
            </a:r>
            <a:r>
              <a:rPr lang="en-US" sz="1050" dirty="0" err="1"/>
              <a:t>withthree</a:t>
            </a:r>
            <a:r>
              <a:rPr lang="en-US" sz="1050" dirty="0"/>
              <a:t>-button scroll wheel layout.</a:t>
            </a:r>
            <a:endParaRPr lang="en-GB" sz="1050" dirty="0"/>
          </a:p>
          <a:p>
            <a:pPr marL="228600" lvl="0" indent="-228600">
              <a:spcBef>
                <a:spcPts val="600"/>
              </a:spcBef>
              <a:buSzPts val="1300"/>
            </a:pPr>
            <a:r>
              <a:rPr lang="en-GB" sz="1050" b="1" dirty="0"/>
              <a:t>Perfect Companion to Pro Fit™ Washable Keyboard </a:t>
            </a:r>
            <a:r>
              <a:rPr lang="en" sz="1050" b="1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GB" sz="1050" dirty="0"/>
              <a:t>Complements Pro Fit™ Wired Washable Keyboard for a cohesive workspace that is easy to sanitize.</a:t>
            </a:r>
            <a:endParaRPr sz="1900" dirty="0"/>
          </a:p>
          <a:p>
            <a:pPr marL="228600" indent="-228600">
              <a:spcBef>
                <a:spcPts val="600"/>
              </a:spcBef>
              <a:buSzPts val="1300"/>
            </a:pPr>
            <a:r>
              <a:rPr lang="en-GB" sz="1050" b="1" dirty="0"/>
              <a:t>3-Year Limited Warranty </a:t>
            </a:r>
            <a:r>
              <a:rPr lang="en" sz="1050" b="1" dirty="0"/>
              <a:t>- </a:t>
            </a:r>
            <a:r>
              <a:rPr lang="en-US" sz="1050" dirty="0"/>
              <a:t>Built for durability. </a:t>
            </a:r>
            <a:endParaRPr sz="1050" dirty="0"/>
          </a:p>
        </p:txBody>
      </p:sp>
      <p:sp>
        <p:nvSpPr>
          <p:cNvPr id="49" name="Google Shape;49;p1"/>
          <p:cNvSpPr txBox="1">
            <a:spLocks noGrp="1"/>
          </p:cNvSpPr>
          <p:nvPr>
            <p:ph type="title"/>
          </p:nvPr>
        </p:nvSpPr>
        <p:spPr>
          <a:xfrm>
            <a:off x="601358" y="1070536"/>
            <a:ext cx="6320650" cy="607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lvl="0">
              <a:buSzPts val="2350"/>
            </a:pPr>
            <a:r>
              <a:rPr lang="en-GB" sz="3300" dirty="0"/>
              <a:t>Pro Fit™ Wired Washable Mouse</a:t>
            </a:r>
            <a:endParaRPr sz="3300" dirty="0"/>
          </a:p>
        </p:txBody>
      </p:sp>
      <p:sp>
        <p:nvSpPr>
          <p:cNvPr id="50" name="Google Shape;50;p1"/>
          <p:cNvSpPr/>
          <p:nvPr/>
        </p:nvSpPr>
        <p:spPr>
          <a:xfrm>
            <a:off x="721711" y="5647848"/>
            <a:ext cx="1500923" cy="279296"/>
          </a:xfrm>
          <a:custGeom>
            <a:avLst/>
            <a:gdLst/>
            <a:ahLst/>
            <a:cxnLst/>
            <a:rect l="l" t="t" r="r" b="b"/>
            <a:pathLst>
              <a:path w="1519922" h="280700" extrusionOk="0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03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1" name="Google Shape;51;p1"/>
          <p:cNvSpPr txBox="1"/>
          <p:nvPr/>
        </p:nvSpPr>
        <p:spPr>
          <a:xfrm>
            <a:off x="790116" y="5633596"/>
            <a:ext cx="1161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K75239US </a:t>
            </a:r>
            <a:endParaRPr sz="1400" b="1" i="0" u="none" strike="noStrike" cap="none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BE27BA2A-2F34-52EB-DABB-E117A8BFBBF2}"/>
              </a:ext>
            </a:extLst>
          </p:cNvPr>
          <p:cNvSpPr txBox="1"/>
          <p:nvPr/>
        </p:nvSpPr>
        <p:spPr>
          <a:xfrm>
            <a:off x="757208" y="4585346"/>
            <a:ext cx="4281900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700" b="0" i="0" u="none" strike="noStrike" cap="none" dirty="0">
                <a:solidFill>
                  <a:srgbClr val="7D7D7D"/>
                </a:solidFill>
                <a:latin typeface="Open Sans"/>
                <a:ea typeface="Open Sans"/>
                <a:cs typeface="Open Sans"/>
                <a:sym typeface="Open Sans"/>
              </a:rPr>
              <a:t>*USB connector should not be submerged. </a:t>
            </a:r>
          </a:p>
        </p:txBody>
      </p:sp>
      <p:pic>
        <p:nvPicPr>
          <p:cNvPr id="10" name="Picture 9" descr="A red and white computer mouse&#10;&#10;AI-generated content may be incorrect.">
            <a:extLst>
              <a:ext uri="{FF2B5EF4-FFF2-40B4-BE49-F238E27FC236}">
                <a16:creationId xmlns:a16="http://schemas.microsoft.com/office/drawing/2014/main" id="{77189758-200C-2DFA-80E1-6C90037DA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839" y="0"/>
            <a:ext cx="5436367" cy="5436367"/>
          </a:xfrm>
          <a:prstGeom prst="rect">
            <a:avLst/>
          </a:prstGeom>
        </p:spPr>
      </p:pic>
      <p:sp>
        <p:nvSpPr>
          <p:cNvPr id="11" name="Google Shape;50;p1">
            <a:extLst>
              <a:ext uri="{FF2B5EF4-FFF2-40B4-BE49-F238E27FC236}">
                <a16:creationId xmlns:a16="http://schemas.microsoft.com/office/drawing/2014/main" id="{4B53C3CA-3305-1FE0-70C4-125F944376E4}"/>
              </a:ext>
            </a:extLst>
          </p:cNvPr>
          <p:cNvSpPr/>
          <p:nvPr/>
        </p:nvSpPr>
        <p:spPr>
          <a:xfrm>
            <a:off x="2590398" y="5647848"/>
            <a:ext cx="1500923" cy="279296"/>
          </a:xfrm>
          <a:custGeom>
            <a:avLst/>
            <a:gdLst/>
            <a:ahLst/>
            <a:cxnLst/>
            <a:rect l="l" t="t" r="r" b="b"/>
            <a:pathLst>
              <a:path w="1519922" h="280700" extrusionOk="0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03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2" name="Google Shape;51;p1">
            <a:extLst>
              <a:ext uri="{FF2B5EF4-FFF2-40B4-BE49-F238E27FC236}">
                <a16:creationId xmlns:a16="http://schemas.microsoft.com/office/drawing/2014/main" id="{3F7DBF1F-A027-F1F5-ED56-50AE3096ED37}"/>
              </a:ext>
            </a:extLst>
          </p:cNvPr>
          <p:cNvSpPr txBox="1"/>
          <p:nvPr/>
        </p:nvSpPr>
        <p:spPr>
          <a:xfrm>
            <a:off x="2658803" y="5633596"/>
            <a:ext cx="1161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K75240US</a:t>
            </a:r>
            <a:endParaRPr sz="1400" b="1" i="0" u="none" strike="noStrike" cap="none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" name="Picture 2" descr="A black computer mouse with a cord&#10;&#10;AI-generated content may be incorrect.">
            <a:extLst>
              <a:ext uri="{FF2B5EF4-FFF2-40B4-BE49-F238E27FC236}">
                <a16:creationId xmlns:a16="http://schemas.microsoft.com/office/drawing/2014/main" id="{0E1C18C6-338F-E81C-D9C5-D5FB82757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197" y="-1368433"/>
            <a:ext cx="2798936" cy="4980313"/>
          </a:xfrm>
          <a:prstGeom prst="rect">
            <a:avLst/>
          </a:prstGeom>
        </p:spPr>
      </p:pic>
      <p:sp>
        <p:nvSpPr>
          <p:cNvPr id="4" name="Google Shape;50;p1">
            <a:extLst>
              <a:ext uri="{FF2B5EF4-FFF2-40B4-BE49-F238E27FC236}">
                <a16:creationId xmlns:a16="http://schemas.microsoft.com/office/drawing/2014/main" id="{36367336-0444-BA67-F675-36D694061C3C}"/>
              </a:ext>
            </a:extLst>
          </p:cNvPr>
          <p:cNvSpPr/>
          <p:nvPr/>
        </p:nvSpPr>
        <p:spPr>
          <a:xfrm>
            <a:off x="4448262" y="5647848"/>
            <a:ext cx="1500923" cy="279296"/>
          </a:xfrm>
          <a:custGeom>
            <a:avLst/>
            <a:gdLst/>
            <a:ahLst/>
            <a:cxnLst/>
            <a:rect l="l" t="t" r="r" b="b"/>
            <a:pathLst>
              <a:path w="1519922" h="280700" extrusionOk="0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03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" name="Google Shape;51;p1">
            <a:extLst>
              <a:ext uri="{FF2B5EF4-FFF2-40B4-BE49-F238E27FC236}">
                <a16:creationId xmlns:a16="http://schemas.microsoft.com/office/drawing/2014/main" id="{79D385E9-15F7-BFA5-9DFC-76E36A0C4F94}"/>
              </a:ext>
            </a:extLst>
          </p:cNvPr>
          <p:cNvSpPr txBox="1"/>
          <p:nvPr/>
        </p:nvSpPr>
        <p:spPr>
          <a:xfrm>
            <a:off x="4516666" y="5633596"/>
            <a:ext cx="136292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K70315WW</a:t>
            </a:r>
            <a:endParaRPr sz="1400" b="1" i="0" u="none" strike="noStrike" cap="none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" name="Google Shape;51;p1">
            <a:extLst>
              <a:ext uri="{FF2B5EF4-FFF2-40B4-BE49-F238E27FC236}">
                <a16:creationId xmlns:a16="http://schemas.microsoft.com/office/drawing/2014/main" id="{98873B40-F7E5-32C1-450A-78877DA44EE9}"/>
              </a:ext>
            </a:extLst>
          </p:cNvPr>
          <p:cNvSpPr txBox="1"/>
          <p:nvPr/>
        </p:nvSpPr>
        <p:spPr>
          <a:xfrm>
            <a:off x="764999" y="5309429"/>
            <a:ext cx="123871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050" i="0" u="none" strike="noStrike" cap="none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  <a:t>Red</a:t>
            </a:r>
            <a:endParaRPr sz="1050" i="0" u="none" strike="noStrike" cap="none" dirty="0">
              <a:solidFill>
                <a:schemeClr val="tx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" name="Google Shape;51;p1">
            <a:extLst>
              <a:ext uri="{FF2B5EF4-FFF2-40B4-BE49-F238E27FC236}">
                <a16:creationId xmlns:a16="http://schemas.microsoft.com/office/drawing/2014/main" id="{E85ED61F-44E6-048C-4942-83DF2F2085F9}"/>
              </a:ext>
            </a:extLst>
          </p:cNvPr>
          <p:cNvSpPr txBox="1"/>
          <p:nvPr/>
        </p:nvSpPr>
        <p:spPr>
          <a:xfrm>
            <a:off x="2658803" y="5313181"/>
            <a:ext cx="123871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050" i="0" u="none" strike="noStrike" cap="none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  <a:t>White</a:t>
            </a:r>
            <a:endParaRPr sz="1050" i="0" u="none" strike="noStrike" cap="none" dirty="0">
              <a:solidFill>
                <a:schemeClr val="tx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" name="Google Shape;51;p1">
            <a:extLst>
              <a:ext uri="{FF2B5EF4-FFF2-40B4-BE49-F238E27FC236}">
                <a16:creationId xmlns:a16="http://schemas.microsoft.com/office/drawing/2014/main" id="{174ED982-881F-E603-1A94-D179B6D9AA3E}"/>
              </a:ext>
            </a:extLst>
          </p:cNvPr>
          <p:cNvSpPr txBox="1"/>
          <p:nvPr/>
        </p:nvSpPr>
        <p:spPr>
          <a:xfrm>
            <a:off x="4516666" y="5313181"/>
            <a:ext cx="123871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32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050" i="0" u="none" strike="noStrike" cap="none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  <a:t>Black</a:t>
            </a:r>
            <a:endParaRPr sz="1050" i="0" u="none" strike="noStrike" cap="none" dirty="0">
              <a:solidFill>
                <a:schemeClr val="tx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</TotalTime>
  <Words>152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Ubuntu Light</vt:lpstr>
      <vt:lpstr>Open Sans Light</vt:lpstr>
      <vt:lpstr>Ubuntu</vt:lpstr>
      <vt:lpstr>Open Sans SemiBold</vt:lpstr>
      <vt:lpstr>Arial</vt:lpstr>
      <vt:lpstr>Open Sans</vt:lpstr>
      <vt:lpstr>1_Office Theme</vt:lpstr>
      <vt:lpstr>Pro Fit™ Wired Washable Mouse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Abu_Kao(高志瑋)</dc:creator>
  <cp:lastModifiedBy>Arales_external, Rizza</cp:lastModifiedBy>
  <cp:revision>2</cp:revision>
  <dcterms:modified xsi:type="dcterms:W3CDTF">2026-01-29T09:55:13Z</dcterms:modified>
</cp:coreProperties>
</file>